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19"/>
  </p:notesMasterIdLst>
  <p:sldIdLst>
    <p:sldId id="268" r:id="rId3"/>
    <p:sldId id="495" r:id="rId4"/>
    <p:sldId id="514" r:id="rId5"/>
    <p:sldId id="512" r:id="rId6"/>
    <p:sldId id="525" r:id="rId7"/>
    <p:sldId id="524" r:id="rId8"/>
    <p:sldId id="516" r:id="rId9"/>
    <p:sldId id="517" r:id="rId10"/>
    <p:sldId id="518" r:id="rId11"/>
    <p:sldId id="519" r:id="rId12"/>
    <p:sldId id="520" r:id="rId13"/>
    <p:sldId id="494" r:id="rId14"/>
    <p:sldId id="521" r:id="rId15"/>
    <p:sldId id="522" r:id="rId16"/>
    <p:sldId id="492" r:id="rId17"/>
    <p:sldId id="271" r:id="rId18"/>
  </p:sldIdLst>
  <p:sldSz cx="9144000" cy="6858000" type="screen4x3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01">
          <p15:clr>
            <a:srgbClr val="A4A3A4"/>
          </p15:clr>
        </p15:guide>
        <p15:guide id="2" pos="30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83A9"/>
    <a:srgbClr val="FFA100"/>
    <a:srgbClr val="92D050"/>
    <a:srgbClr val="FFFFFF"/>
    <a:srgbClr val="999999"/>
    <a:srgbClr val="BEB9A6"/>
    <a:srgbClr val="5A245A"/>
    <a:srgbClr val="ED2939"/>
    <a:srgbClr val="38C3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50" autoAdjust="0"/>
    <p:restoredTop sz="94434" autoAdjust="0"/>
  </p:normalViewPr>
  <p:slideViewPr>
    <p:cSldViewPr snapToGrid="0" snapToObjects="1">
      <p:cViewPr varScale="1">
        <p:scale>
          <a:sx n="74" d="100"/>
          <a:sy n="74" d="100"/>
        </p:scale>
        <p:origin x="1308" y="72"/>
      </p:cViewPr>
      <p:guideLst>
        <p:guide orient="horz" pos="1401"/>
        <p:guide pos="30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A7E13-80F3-4DE4-852D-752AB148DA09}" type="doc">
      <dgm:prSet loTypeId="urn:microsoft.com/office/officeart/2005/8/layout/hList6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N"/>
        </a:p>
      </dgm:t>
    </dgm:pt>
    <dgm:pt modelId="{8A91EB23-6064-4653-A815-57D4F0857F2C}">
      <dgm:prSet phldrT="[Text]" custT="1"/>
      <dgm:spPr/>
      <dgm:t>
        <a:bodyPr/>
        <a:lstStyle/>
        <a:p>
          <a:r>
            <a:rPr lang="en-IN" sz="3600" dirty="0" smtClean="0"/>
            <a:t>10 year plan</a:t>
          </a:r>
          <a:endParaRPr lang="en-IN" sz="3600" dirty="0"/>
        </a:p>
      </dgm:t>
    </dgm:pt>
    <dgm:pt modelId="{7F3E8D2B-37FF-4E9F-A484-BDB2D73DE5A1}" type="parTrans" cxnId="{0B1986D2-3ACF-4A0F-AF7B-949620764DB7}">
      <dgm:prSet/>
      <dgm:spPr/>
      <dgm:t>
        <a:bodyPr/>
        <a:lstStyle/>
        <a:p>
          <a:endParaRPr lang="en-IN" sz="1050"/>
        </a:p>
      </dgm:t>
    </dgm:pt>
    <dgm:pt modelId="{987ABDDC-C096-4710-A2CD-4FF0C159EFCF}" type="sibTrans" cxnId="{0B1986D2-3ACF-4A0F-AF7B-949620764DB7}">
      <dgm:prSet/>
      <dgm:spPr/>
      <dgm:t>
        <a:bodyPr/>
        <a:lstStyle/>
        <a:p>
          <a:endParaRPr lang="en-IN" sz="1050"/>
        </a:p>
      </dgm:t>
    </dgm:pt>
    <dgm:pt modelId="{2A9005D0-84F2-42A0-89A0-CAD772FA1831}">
      <dgm:prSet phldrT="[Text]" custT="1"/>
      <dgm:spPr/>
      <dgm:t>
        <a:bodyPr/>
        <a:lstStyle/>
        <a:p>
          <a:r>
            <a:rPr lang="en-IN" sz="3600" dirty="0" smtClean="0"/>
            <a:t>5 year plan </a:t>
          </a:r>
          <a:endParaRPr lang="en-IN" sz="3600" dirty="0"/>
        </a:p>
      </dgm:t>
    </dgm:pt>
    <dgm:pt modelId="{2776DA70-EB3B-48FE-87A1-8A11BF116D00}" type="parTrans" cxnId="{1B4EA3B9-6E9F-4A31-BF0B-14669F9C11D5}">
      <dgm:prSet/>
      <dgm:spPr/>
      <dgm:t>
        <a:bodyPr/>
        <a:lstStyle/>
        <a:p>
          <a:endParaRPr lang="en-IN" sz="1050"/>
        </a:p>
      </dgm:t>
    </dgm:pt>
    <dgm:pt modelId="{129C2A4D-2282-4C5F-B05F-3D2B92F39D73}" type="sibTrans" cxnId="{1B4EA3B9-6E9F-4A31-BF0B-14669F9C11D5}">
      <dgm:prSet/>
      <dgm:spPr/>
      <dgm:t>
        <a:bodyPr/>
        <a:lstStyle/>
        <a:p>
          <a:endParaRPr lang="en-IN" sz="1050"/>
        </a:p>
      </dgm:t>
    </dgm:pt>
    <dgm:pt modelId="{8F3F5A28-C9CD-49E7-91E3-443B52987659}">
      <dgm:prSet phldrT="[Text]" custT="1"/>
      <dgm:spPr/>
      <dgm:t>
        <a:bodyPr/>
        <a:lstStyle/>
        <a:p>
          <a:r>
            <a:rPr lang="en-IN" sz="3600" dirty="0" smtClean="0"/>
            <a:t>100 day plan </a:t>
          </a:r>
          <a:endParaRPr lang="en-IN" sz="3600" dirty="0"/>
        </a:p>
      </dgm:t>
    </dgm:pt>
    <dgm:pt modelId="{335CC807-36BE-40FA-82D4-AE70E1B6E831}" type="parTrans" cxnId="{CC94FE3D-D86D-464F-A24D-CCBE1080DC61}">
      <dgm:prSet/>
      <dgm:spPr/>
      <dgm:t>
        <a:bodyPr/>
        <a:lstStyle/>
        <a:p>
          <a:endParaRPr lang="en-IN" sz="1050"/>
        </a:p>
      </dgm:t>
    </dgm:pt>
    <dgm:pt modelId="{777E8F5E-96AC-455B-86B9-5AE99C9C265A}" type="sibTrans" cxnId="{CC94FE3D-D86D-464F-A24D-CCBE1080DC61}">
      <dgm:prSet/>
      <dgm:spPr/>
      <dgm:t>
        <a:bodyPr/>
        <a:lstStyle/>
        <a:p>
          <a:endParaRPr lang="en-IN" sz="1050"/>
        </a:p>
      </dgm:t>
    </dgm:pt>
    <dgm:pt modelId="{C31AC464-EF0D-4184-BBB9-7AFA4BA2FB9E}" type="pres">
      <dgm:prSet presAssocID="{C34A7E13-80F3-4DE4-852D-752AB148DA09}" presName="Name0" presStyleCnt="0">
        <dgm:presLayoutVars>
          <dgm:dir/>
          <dgm:resizeHandles val="exact"/>
        </dgm:presLayoutVars>
      </dgm:prSet>
      <dgm:spPr/>
    </dgm:pt>
    <dgm:pt modelId="{8A6B0B65-F9A1-422A-AFF7-D39554FE1926}" type="pres">
      <dgm:prSet presAssocID="{8A91EB23-6064-4653-A815-57D4F0857F2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7546E3F-8218-48BB-8467-D130E0DC6FF5}" type="pres">
      <dgm:prSet presAssocID="{987ABDDC-C096-4710-A2CD-4FF0C159EFCF}" presName="sibTrans" presStyleCnt="0"/>
      <dgm:spPr/>
    </dgm:pt>
    <dgm:pt modelId="{06CED5DE-B7ED-4B38-9549-C2CD92CC3460}" type="pres">
      <dgm:prSet presAssocID="{2A9005D0-84F2-42A0-89A0-CAD772FA183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4FE3A52-CC02-4909-A74C-F72BACA72F46}" type="pres">
      <dgm:prSet presAssocID="{129C2A4D-2282-4C5F-B05F-3D2B92F39D73}" presName="sibTrans" presStyleCnt="0"/>
      <dgm:spPr/>
    </dgm:pt>
    <dgm:pt modelId="{21F766DA-4771-4445-9C65-81619A611392}" type="pres">
      <dgm:prSet presAssocID="{8F3F5A28-C9CD-49E7-91E3-443B5298765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B4EA3B9-6E9F-4A31-BF0B-14669F9C11D5}" srcId="{C34A7E13-80F3-4DE4-852D-752AB148DA09}" destId="{2A9005D0-84F2-42A0-89A0-CAD772FA1831}" srcOrd="1" destOrd="0" parTransId="{2776DA70-EB3B-48FE-87A1-8A11BF116D00}" sibTransId="{129C2A4D-2282-4C5F-B05F-3D2B92F39D73}"/>
    <dgm:cxn modelId="{0B1986D2-3ACF-4A0F-AF7B-949620764DB7}" srcId="{C34A7E13-80F3-4DE4-852D-752AB148DA09}" destId="{8A91EB23-6064-4653-A815-57D4F0857F2C}" srcOrd="0" destOrd="0" parTransId="{7F3E8D2B-37FF-4E9F-A484-BDB2D73DE5A1}" sibTransId="{987ABDDC-C096-4710-A2CD-4FF0C159EFCF}"/>
    <dgm:cxn modelId="{8B8B7C7A-7CD7-4659-9145-A0F470B85867}" type="presOf" srcId="{8A91EB23-6064-4653-A815-57D4F0857F2C}" destId="{8A6B0B65-F9A1-422A-AFF7-D39554FE1926}" srcOrd="0" destOrd="0" presId="urn:microsoft.com/office/officeart/2005/8/layout/hList6"/>
    <dgm:cxn modelId="{A4713B7B-A0E8-48BB-A7AE-0AA68BEEE966}" type="presOf" srcId="{8F3F5A28-C9CD-49E7-91E3-443B52987659}" destId="{21F766DA-4771-4445-9C65-81619A611392}" srcOrd="0" destOrd="0" presId="urn:microsoft.com/office/officeart/2005/8/layout/hList6"/>
    <dgm:cxn modelId="{CC94FE3D-D86D-464F-A24D-CCBE1080DC61}" srcId="{C34A7E13-80F3-4DE4-852D-752AB148DA09}" destId="{8F3F5A28-C9CD-49E7-91E3-443B52987659}" srcOrd="2" destOrd="0" parTransId="{335CC807-36BE-40FA-82D4-AE70E1B6E831}" sibTransId="{777E8F5E-96AC-455B-86B9-5AE99C9C265A}"/>
    <dgm:cxn modelId="{EF4647FE-502D-4BF5-BC51-4F3856BF4DD3}" type="presOf" srcId="{C34A7E13-80F3-4DE4-852D-752AB148DA09}" destId="{C31AC464-EF0D-4184-BBB9-7AFA4BA2FB9E}" srcOrd="0" destOrd="0" presId="urn:microsoft.com/office/officeart/2005/8/layout/hList6"/>
    <dgm:cxn modelId="{8CBFFBAE-AE44-472C-8F42-6FBF1FAFACCB}" type="presOf" srcId="{2A9005D0-84F2-42A0-89A0-CAD772FA1831}" destId="{06CED5DE-B7ED-4B38-9549-C2CD92CC3460}" srcOrd="0" destOrd="0" presId="urn:microsoft.com/office/officeart/2005/8/layout/hList6"/>
    <dgm:cxn modelId="{0F098020-C4E1-4F50-BF5D-7F87806538B5}" type="presParOf" srcId="{C31AC464-EF0D-4184-BBB9-7AFA4BA2FB9E}" destId="{8A6B0B65-F9A1-422A-AFF7-D39554FE1926}" srcOrd="0" destOrd="0" presId="urn:microsoft.com/office/officeart/2005/8/layout/hList6"/>
    <dgm:cxn modelId="{2CCF5F27-4FB2-4039-AF2F-7B5DAFD17319}" type="presParOf" srcId="{C31AC464-EF0D-4184-BBB9-7AFA4BA2FB9E}" destId="{67546E3F-8218-48BB-8467-D130E0DC6FF5}" srcOrd="1" destOrd="0" presId="urn:microsoft.com/office/officeart/2005/8/layout/hList6"/>
    <dgm:cxn modelId="{C450A7A9-7562-44A9-8204-0BE71820434A}" type="presParOf" srcId="{C31AC464-EF0D-4184-BBB9-7AFA4BA2FB9E}" destId="{06CED5DE-B7ED-4B38-9549-C2CD92CC3460}" srcOrd="2" destOrd="0" presId="urn:microsoft.com/office/officeart/2005/8/layout/hList6"/>
    <dgm:cxn modelId="{27AFA766-4DB8-427F-96DD-4288447AE25B}" type="presParOf" srcId="{C31AC464-EF0D-4184-BBB9-7AFA4BA2FB9E}" destId="{F4FE3A52-CC02-4909-A74C-F72BACA72F46}" srcOrd="3" destOrd="0" presId="urn:microsoft.com/office/officeart/2005/8/layout/hList6"/>
    <dgm:cxn modelId="{15E145D1-2C0A-4B76-B724-75D1FDF9D562}" type="presParOf" srcId="{C31AC464-EF0D-4184-BBB9-7AFA4BA2FB9E}" destId="{21F766DA-4771-4445-9C65-81619A61139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547CDF-4B5C-42F9-8600-28E52D47043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N"/>
        </a:p>
      </dgm:t>
    </dgm:pt>
    <dgm:pt modelId="{9510FB25-A2A0-4600-B4B4-588A647849CF}">
      <dgm:prSet phldrT="[Text]"/>
      <dgm:spPr/>
      <dgm:t>
        <a:bodyPr/>
        <a:lstStyle/>
        <a:p>
          <a:r>
            <a:rPr lang="en-IN" dirty="0" smtClean="0"/>
            <a:t>Develop a shared business perspective </a:t>
          </a:r>
          <a:endParaRPr lang="en-IN" dirty="0"/>
        </a:p>
      </dgm:t>
    </dgm:pt>
    <dgm:pt modelId="{E70F0495-AEC4-4DAB-A1C1-0C8932201187}" type="parTrans" cxnId="{BE661E32-D651-4123-927A-BEE4191E85F5}">
      <dgm:prSet/>
      <dgm:spPr/>
      <dgm:t>
        <a:bodyPr/>
        <a:lstStyle/>
        <a:p>
          <a:endParaRPr lang="en-IN"/>
        </a:p>
      </dgm:t>
    </dgm:pt>
    <dgm:pt modelId="{D50E21DA-6FE7-4FB6-8478-17C405F14831}" type="sibTrans" cxnId="{BE661E32-D651-4123-927A-BEE4191E85F5}">
      <dgm:prSet/>
      <dgm:spPr/>
      <dgm:t>
        <a:bodyPr/>
        <a:lstStyle/>
        <a:p>
          <a:endParaRPr lang="en-IN"/>
        </a:p>
      </dgm:t>
    </dgm:pt>
    <dgm:pt modelId="{985720B6-41BE-4F94-80EC-B9FC1FD24BB7}">
      <dgm:prSet phldrT="[Text]"/>
      <dgm:spPr/>
      <dgm:t>
        <a:bodyPr/>
        <a:lstStyle/>
        <a:p>
          <a:r>
            <a:rPr lang="en-IN" dirty="0" smtClean="0"/>
            <a:t>Demonstrate humaneness</a:t>
          </a:r>
          <a:endParaRPr lang="en-IN" dirty="0"/>
        </a:p>
      </dgm:t>
    </dgm:pt>
    <dgm:pt modelId="{A8011C77-89CB-46A2-95B7-7845B24586ED}" type="parTrans" cxnId="{2FF29E08-C151-4A10-AC6C-E7038C5F8818}">
      <dgm:prSet/>
      <dgm:spPr/>
      <dgm:t>
        <a:bodyPr/>
        <a:lstStyle/>
        <a:p>
          <a:endParaRPr lang="en-IN"/>
        </a:p>
      </dgm:t>
    </dgm:pt>
    <dgm:pt modelId="{A2D8FD10-02C1-4B4E-BA7E-3618D2F29294}" type="sibTrans" cxnId="{2FF29E08-C151-4A10-AC6C-E7038C5F8818}">
      <dgm:prSet/>
      <dgm:spPr/>
      <dgm:t>
        <a:bodyPr/>
        <a:lstStyle/>
        <a:p>
          <a:endParaRPr lang="en-IN"/>
        </a:p>
      </dgm:t>
    </dgm:pt>
    <dgm:pt modelId="{9C6BF454-465E-42A0-87CD-7D7D676130E0}">
      <dgm:prSet phldrT="[Text]"/>
      <dgm:spPr/>
      <dgm:t>
        <a:bodyPr/>
        <a:lstStyle/>
        <a:p>
          <a:r>
            <a:rPr lang="en-IN" dirty="0" smtClean="0"/>
            <a:t>Manage perceptions</a:t>
          </a:r>
          <a:endParaRPr lang="en-IN" dirty="0"/>
        </a:p>
      </dgm:t>
    </dgm:pt>
    <dgm:pt modelId="{BCDE52B9-E8F9-43CF-8DEE-32AF89F347FA}" type="parTrans" cxnId="{3D198399-2031-491A-B1A3-03FB83C6FCA8}">
      <dgm:prSet/>
      <dgm:spPr/>
      <dgm:t>
        <a:bodyPr/>
        <a:lstStyle/>
        <a:p>
          <a:endParaRPr lang="en-IN"/>
        </a:p>
      </dgm:t>
    </dgm:pt>
    <dgm:pt modelId="{C6837B8E-93A9-47F0-8ECD-547640DCDC0E}" type="sibTrans" cxnId="{3D198399-2031-491A-B1A3-03FB83C6FCA8}">
      <dgm:prSet/>
      <dgm:spPr/>
      <dgm:t>
        <a:bodyPr/>
        <a:lstStyle/>
        <a:p>
          <a:endParaRPr lang="en-IN"/>
        </a:p>
      </dgm:t>
    </dgm:pt>
    <dgm:pt modelId="{1C4A6EE8-DA17-4D72-912A-C5D100DFA6C2}">
      <dgm:prSet phldrT="[Text]"/>
      <dgm:spPr/>
      <dgm:t>
        <a:bodyPr/>
        <a:lstStyle/>
        <a:p>
          <a:r>
            <a:rPr lang="en-IN" dirty="0" smtClean="0"/>
            <a:t>Limit uncertainty</a:t>
          </a:r>
          <a:endParaRPr lang="en-IN" dirty="0"/>
        </a:p>
      </dgm:t>
    </dgm:pt>
    <dgm:pt modelId="{2313A880-E201-4311-A151-8D7F06BE0E3B}" type="parTrans" cxnId="{408C4EB8-2F35-4E05-BC63-D10AA9C9ED96}">
      <dgm:prSet/>
      <dgm:spPr/>
      <dgm:t>
        <a:bodyPr/>
        <a:lstStyle/>
        <a:p>
          <a:endParaRPr lang="en-IN"/>
        </a:p>
      </dgm:t>
    </dgm:pt>
    <dgm:pt modelId="{AF125DF1-8FEE-4ABD-8E58-B2E434F5E550}" type="sibTrans" cxnId="{408C4EB8-2F35-4E05-BC63-D10AA9C9ED96}">
      <dgm:prSet/>
      <dgm:spPr/>
      <dgm:t>
        <a:bodyPr/>
        <a:lstStyle/>
        <a:p>
          <a:endParaRPr lang="en-IN"/>
        </a:p>
      </dgm:t>
    </dgm:pt>
    <dgm:pt modelId="{93D3FF1F-84CE-4369-9854-C7FFF9CAD3EC}">
      <dgm:prSet phldrT="[Text]"/>
      <dgm:spPr/>
      <dgm:t>
        <a:bodyPr/>
        <a:lstStyle/>
        <a:p>
          <a:r>
            <a:rPr lang="en-IN" dirty="0" smtClean="0"/>
            <a:t>Take the best from each partner</a:t>
          </a:r>
          <a:endParaRPr lang="en-IN" dirty="0"/>
        </a:p>
      </dgm:t>
    </dgm:pt>
    <dgm:pt modelId="{6EFDA052-DFB0-4C1F-B30D-F3B2C3888D7E}" type="parTrans" cxnId="{B9C8E44C-68BE-4576-B438-86F629877E8E}">
      <dgm:prSet/>
      <dgm:spPr/>
      <dgm:t>
        <a:bodyPr/>
        <a:lstStyle/>
        <a:p>
          <a:endParaRPr lang="en-IN"/>
        </a:p>
      </dgm:t>
    </dgm:pt>
    <dgm:pt modelId="{C364333A-AB92-4E7D-840A-384620A1544A}" type="sibTrans" cxnId="{B9C8E44C-68BE-4576-B438-86F629877E8E}">
      <dgm:prSet/>
      <dgm:spPr/>
      <dgm:t>
        <a:bodyPr/>
        <a:lstStyle/>
        <a:p>
          <a:endParaRPr lang="en-IN"/>
        </a:p>
      </dgm:t>
    </dgm:pt>
    <dgm:pt modelId="{9E7EC637-AA79-4766-94F5-A132D9E30655}">
      <dgm:prSet phldrT="[Text]"/>
      <dgm:spPr/>
      <dgm:t>
        <a:bodyPr/>
        <a:lstStyle/>
        <a:p>
          <a:r>
            <a:rPr lang="en-IN" dirty="0" smtClean="0"/>
            <a:t>Manage the company through the Board</a:t>
          </a:r>
          <a:endParaRPr lang="en-IN" dirty="0"/>
        </a:p>
      </dgm:t>
    </dgm:pt>
    <dgm:pt modelId="{1B4C153D-03F7-4F8A-BD8B-AE7FF1366ED9}" type="parTrans" cxnId="{C4A9A0F9-42CF-4167-9B2F-827C4A55C81C}">
      <dgm:prSet/>
      <dgm:spPr/>
      <dgm:t>
        <a:bodyPr/>
        <a:lstStyle/>
        <a:p>
          <a:endParaRPr lang="en-IN"/>
        </a:p>
      </dgm:t>
    </dgm:pt>
    <dgm:pt modelId="{29D48B2C-E71B-40A1-AABD-FBDE1E0666C0}" type="sibTrans" cxnId="{C4A9A0F9-42CF-4167-9B2F-827C4A55C81C}">
      <dgm:prSet/>
      <dgm:spPr/>
      <dgm:t>
        <a:bodyPr/>
        <a:lstStyle/>
        <a:p>
          <a:endParaRPr lang="en-IN"/>
        </a:p>
      </dgm:t>
    </dgm:pt>
    <dgm:pt modelId="{ECF3F5B0-FFF8-4583-8F17-2698AA3BBF7C}">
      <dgm:prSet phldrT="[Text]"/>
      <dgm:spPr/>
      <dgm:t>
        <a:bodyPr/>
        <a:lstStyle/>
        <a:p>
          <a:r>
            <a:rPr lang="en-IN" dirty="0" smtClean="0"/>
            <a:t>Identify partners based on shared vision</a:t>
          </a:r>
          <a:endParaRPr lang="en-IN" dirty="0"/>
        </a:p>
      </dgm:t>
    </dgm:pt>
    <dgm:pt modelId="{621954CC-17B0-4091-8124-18DBD4E12032}" type="parTrans" cxnId="{41A24D02-290A-4754-BD65-5E1B616BC9B8}">
      <dgm:prSet/>
      <dgm:spPr/>
      <dgm:t>
        <a:bodyPr/>
        <a:lstStyle/>
        <a:p>
          <a:endParaRPr lang="en-IN"/>
        </a:p>
      </dgm:t>
    </dgm:pt>
    <dgm:pt modelId="{1DDB5808-F7E9-4DA1-B1BF-393CC6DE4B54}" type="sibTrans" cxnId="{41A24D02-290A-4754-BD65-5E1B616BC9B8}">
      <dgm:prSet/>
      <dgm:spPr/>
      <dgm:t>
        <a:bodyPr/>
        <a:lstStyle/>
        <a:p>
          <a:endParaRPr lang="en-IN"/>
        </a:p>
      </dgm:t>
    </dgm:pt>
    <dgm:pt modelId="{E53804F4-CD5C-4842-9A65-732AD34769FF}" type="pres">
      <dgm:prSet presAssocID="{37547CDF-4B5C-42F9-8600-28E52D4704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2D76A27-798C-4348-A8FB-52124A45D52A}" type="pres">
      <dgm:prSet presAssocID="{ECF3F5B0-FFF8-4583-8F17-2698AA3BBF7C}" presName="parentLin" presStyleCnt="0"/>
      <dgm:spPr/>
    </dgm:pt>
    <dgm:pt modelId="{587179C6-772C-4B49-87B9-6CA485514499}" type="pres">
      <dgm:prSet presAssocID="{ECF3F5B0-FFF8-4583-8F17-2698AA3BBF7C}" presName="parentLeftMargin" presStyleLbl="node1" presStyleIdx="0" presStyleCnt="7"/>
      <dgm:spPr/>
      <dgm:t>
        <a:bodyPr/>
        <a:lstStyle/>
        <a:p>
          <a:endParaRPr lang="en-IN"/>
        </a:p>
      </dgm:t>
    </dgm:pt>
    <dgm:pt modelId="{9F1BB4B2-FF60-4EA5-B547-25B10CC2B7C2}" type="pres">
      <dgm:prSet presAssocID="{ECF3F5B0-FFF8-4583-8F17-2698AA3BBF7C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BF8C4E9-FA46-488C-AAFF-BBFB1ABEF742}" type="pres">
      <dgm:prSet presAssocID="{ECF3F5B0-FFF8-4583-8F17-2698AA3BBF7C}" presName="negativeSpace" presStyleCnt="0"/>
      <dgm:spPr/>
    </dgm:pt>
    <dgm:pt modelId="{6A744024-8D78-41C9-A729-80D2B0DEBB86}" type="pres">
      <dgm:prSet presAssocID="{ECF3F5B0-FFF8-4583-8F17-2698AA3BBF7C}" presName="childText" presStyleLbl="conFgAcc1" presStyleIdx="0" presStyleCnt="7">
        <dgm:presLayoutVars>
          <dgm:bulletEnabled val="1"/>
        </dgm:presLayoutVars>
      </dgm:prSet>
      <dgm:spPr/>
    </dgm:pt>
    <dgm:pt modelId="{B6A71DEE-737D-4094-9C21-1295EAB58473}" type="pres">
      <dgm:prSet presAssocID="{1DDB5808-F7E9-4DA1-B1BF-393CC6DE4B54}" presName="spaceBetweenRectangles" presStyleCnt="0"/>
      <dgm:spPr/>
    </dgm:pt>
    <dgm:pt modelId="{7017F0A0-BAE7-481D-8253-9002BF42C9FE}" type="pres">
      <dgm:prSet presAssocID="{9510FB25-A2A0-4600-B4B4-588A647849CF}" presName="parentLin" presStyleCnt="0"/>
      <dgm:spPr/>
    </dgm:pt>
    <dgm:pt modelId="{AFB1DA9D-AEBF-4032-8D66-5132AC1B3AF7}" type="pres">
      <dgm:prSet presAssocID="{9510FB25-A2A0-4600-B4B4-588A647849CF}" presName="parentLeftMargin" presStyleLbl="node1" presStyleIdx="0" presStyleCnt="7"/>
      <dgm:spPr/>
      <dgm:t>
        <a:bodyPr/>
        <a:lstStyle/>
        <a:p>
          <a:endParaRPr lang="en-IN"/>
        </a:p>
      </dgm:t>
    </dgm:pt>
    <dgm:pt modelId="{24C2B48E-B3C5-437A-9D8B-A5BC02D141C1}" type="pres">
      <dgm:prSet presAssocID="{9510FB25-A2A0-4600-B4B4-588A647849CF}" presName="parentText" presStyleLbl="node1" presStyleIdx="1" presStyleCnt="7" custLinFactNeighborY="-706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84CD2A9-B5F5-415B-BCC1-4B9264A45118}" type="pres">
      <dgm:prSet presAssocID="{9510FB25-A2A0-4600-B4B4-588A647849CF}" presName="negativeSpace" presStyleCnt="0"/>
      <dgm:spPr/>
    </dgm:pt>
    <dgm:pt modelId="{814160F5-26B1-43FD-980D-123783D5FA7F}" type="pres">
      <dgm:prSet presAssocID="{9510FB25-A2A0-4600-B4B4-588A647849CF}" presName="childText" presStyleLbl="conFgAcc1" presStyleIdx="1" presStyleCnt="7">
        <dgm:presLayoutVars>
          <dgm:bulletEnabled val="1"/>
        </dgm:presLayoutVars>
      </dgm:prSet>
      <dgm:spPr/>
    </dgm:pt>
    <dgm:pt modelId="{96BC3E51-9C11-4273-8D9E-60100A77CFFE}" type="pres">
      <dgm:prSet presAssocID="{D50E21DA-6FE7-4FB6-8478-17C405F14831}" presName="spaceBetweenRectangles" presStyleCnt="0"/>
      <dgm:spPr/>
    </dgm:pt>
    <dgm:pt modelId="{F9F819A3-F282-441C-8F85-E31CAABFE0E6}" type="pres">
      <dgm:prSet presAssocID="{9E7EC637-AA79-4766-94F5-A132D9E30655}" presName="parentLin" presStyleCnt="0"/>
      <dgm:spPr/>
    </dgm:pt>
    <dgm:pt modelId="{18593B3C-6645-40E9-A24D-BD3602BFEA3A}" type="pres">
      <dgm:prSet presAssocID="{9E7EC637-AA79-4766-94F5-A132D9E30655}" presName="parentLeftMargin" presStyleLbl="node1" presStyleIdx="1" presStyleCnt="7"/>
      <dgm:spPr/>
      <dgm:t>
        <a:bodyPr/>
        <a:lstStyle/>
        <a:p>
          <a:endParaRPr lang="en-IN"/>
        </a:p>
      </dgm:t>
    </dgm:pt>
    <dgm:pt modelId="{5C532A3D-568F-4ADA-9225-700DC6D4E006}" type="pres">
      <dgm:prSet presAssocID="{9E7EC637-AA79-4766-94F5-A132D9E3065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262500A-226B-4035-AEBC-72558BCE4143}" type="pres">
      <dgm:prSet presAssocID="{9E7EC637-AA79-4766-94F5-A132D9E30655}" presName="negativeSpace" presStyleCnt="0"/>
      <dgm:spPr/>
    </dgm:pt>
    <dgm:pt modelId="{62F59924-2846-4EA7-ADFC-80E8A5FB64F1}" type="pres">
      <dgm:prSet presAssocID="{9E7EC637-AA79-4766-94F5-A132D9E30655}" presName="childText" presStyleLbl="conFgAcc1" presStyleIdx="2" presStyleCnt="7">
        <dgm:presLayoutVars>
          <dgm:bulletEnabled val="1"/>
        </dgm:presLayoutVars>
      </dgm:prSet>
      <dgm:spPr/>
    </dgm:pt>
    <dgm:pt modelId="{3D8310A8-D89E-44DC-8734-78BF96BDD5C7}" type="pres">
      <dgm:prSet presAssocID="{29D48B2C-E71B-40A1-AABD-FBDE1E0666C0}" presName="spaceBetweenRectangles" presStyleCnt="0"/>
      <dgm:spPr/>
    </dgm:pt>
    <dgm:pt modelId="{B2A9B32C-82AA-4E82-8B63-C6F0547CB674}" type="pres">
      <dgm:prSet presAssocID="{93D3FF1F-84CE-4369-9854-C7FFF9CAD3EC}" presName="parentLin" presStyleCnt="0"/>
      <dgm:spPr/>
    </dgm:pt>
    <dgm:pt modelId="{B64FCEDA-81FA-488A-A7DB-C7E4C07C7051}" type="pres">
      <dgm:prSet presAssocID="{93D3FF1F-84CE-4369-9854-C7FFF9CAD3EC}" presName="parentLeftMargin" presStyleLbl="node1" presStyleIdx="2" presStyleCnt="7"/>
      <dgm:spPr/>
      <dgm:t>
        <a:bodyPr/>
        <a:lstStyle/>
        <a:p>
          <a:endParaRPr lang="en-IN"/>
        </a:p>
      </dgm:t>
    </dgm:pt>
    <dgm:pt modelId="{4D4AA827-DEE8-4489-B124-BA0EEE59B4FB}" type="pres">
      <dgm:prSet presAssocID="{93D3FF1F-84CE-4369-9854-C7FFF9CAD3E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F9F7E46-EA1D-424F-B985-10A3E50FA710}" type="pres">
      <dgm:prSet presAssocID="{93D3FF1F-84CE-4369-9854-C7FFF9CAD3EC}" presName="negativeSpace" presStyleCnt="0"/>
      <dgm:spPr/>
    </dgm:pt>
    <dgm:pt modelId="{E8435E39-D16A-4AAF-8422-C96A149DF3AA}" type="pres">
      <dgm:prSet presAssocID="{93D3FF1F-84CE-4369-9854-C7FFF9CAD3EC}" presName="childText" presStyleLbl="conFgAcc1" presStyleIdx="3" presStyleCnt="7">
        <dgm:presLayoutVars>
          <dgm:bulletEnabled val="1"/>
        </dgm:presLayoutVars>
      </dgm:prSet>
      <dgm:spPr/>
    </dgm:pt>
    <dgm:pt modelId="{F8A07EDE-FB59-470E-83EA-F24151E223F5}" type="pres">
      <dgm:prSet presAssocID="{C364333A-AB92-4E7D-840A-384620A1544A}" presName="spaceBetweenRectangles" presStyleCnt="0"/>
      <dgm:spPr/>
    </dgm:pt>
    <dgm:pt modelId="{5BDAC936-87C3-4200-B52C-924811970238}" type="pres">
      <dgm:prSet presAssocID="{1C4A6EE8-DA17-4D72-912A-C5D100DFA6C2}" presName="parentLin" presStyleCnt="0"/>
      <dgm:spPr/>
    </dgm:pt>
    <dgm:pt modelId="{6EEACE56-A049-4EED-92B1-7F4398A2BD80}" type="pres">
      <dgm:prSet presAssocID="{1C4A6EE8-DA17-4D72-912A-C5D100DFA6C2}" presName="parentLeftMargin" presStyleLbl="node1" presStyleIdx="3" presStyleCnt="7"/>
      <dgm:spPr/>
      <dgm:t>
        <a:bodyPr/>
        <a:lstStyle/>
        <a:p>
          <a:endParaRPr lang="en-IN"/>
        </a:p>
      </dgm:t>
    </dgm:pt>
    <dgm:pt modelId="{084A3B79-C6D1-4B17-B40C-B8509CEE8EB8}" type="pres">
      <dgm:prSet presAssocID="{1C4A6EE8-DA17-4D72-912A-C5D100DFA6C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ED62B61-D45D-4130-A8F6-48397ECA9106}" type="pres">
      <dgm:prSet presAssocID="{1C4A6EE8-DA17-4D72-912A-C5D100DFA6C2}" presName="negativeSpace" presStyleCnt="0"/>
      <dgm:spPr/>
    </dgm:pt>
    <dgm:pt modelId="{FFC5D589-3167-47F5-86F6-D0F27076BAE1}" type="pres">
      <dgm:prSet presAssocID="{1C4A6EE8-DA17-4D72-912A-C5D100DFA6C2}" presName="childText" presStyleLbl="conFgAcc1" presStyleIdx="4" presStyleCnt="7">
        <dgm:presLayoutVars>
          <dgm:bulletEnabled val="1"/>
        </dgm:presLayoutVars>
      </dgm:prSet>
      <dgm:spPr/>
    </dgm:pt>
    <dgm:pt modelId="{E4D9C555-AB85-488C-A0B5-7666A8E9CEC5}" type="pres">
      <dgm:prSet presAssocID="{AF125DF1-8FEE-4ABD-8E58-B2E434F5E550}" presName="spaceBetweenRectangles" presStyleCnt="0"/>
      <dgm:spPr/>
    </dgm:pt>
    <dgm:pt modelId="{B8A623B6-C34A-4301-A7A1-5FBC0EE3B63C}" type="pres">
      <dgm:prSet presAssocID="{985720B6-41BE-4F94-80EC-B9FC1FD24BB7}" presName="parentLin" presStyleCnt="0"/>
      <dgm:spPr/>
    </dgm:pt>
    <dgm:pt modelId="{6EE15DB6-B565-46E3-B26C-1EDBA0DE7C38}" type="pres">
      <dgm:prSet presAssocID="{985720B6-41BE-4F94-80EC-B9FC1FD24BB7}" presName="parentLeftMargin" presStyleLbl="node1" presStyleIdx="4" presStyleCnt="7"/>
      <dgm:spPr/>
      <dgm:t>
        <a:bodyPr/>
        <a:lstStyle/>
        <a:p>
          <a:endParaRPr lang="en-IN"/>
        </a:p>
      </dgm:t>
    </dgm:pt>
    <dgm:pt modelId="{AF36EEED-B949-4ED7-8C18-C6AEF2E095DB}" type="pres">
      <dgm:prSet presAssocID="{985720B6-41BE-4F94-80EC-B9FC1FD24BB7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FA12317-5585-4390-A55C-40E4B05CB9E9}" type="pres">
      <dgm:prSet presAssocID="{985720B6-41BE-4F94-80EC-B9FC1FD24BB7}" presName="negativeSpace" presStyleCnt="0"/>
      <dgm:spPr/>
    </dgm:pt>
    <dgm:pt modelId="{59ACF194-842A-4C69-BE26-3CE9D0B7E086}" type="pres">
      <dgm:prSet presAssocID="{985720B6-41BE-4F94-80EC-B9FC1FD24BB7}" presName="childText" presStyleLbl="conFgAcc1" presStyleIdx="5" presStyleCnt="7">
        <dgm:presLayoutVars>
          <dgm:bulletEnabled val="1"/>
        </dgm:presLayoutVars>
      </dgm:prSet>
      <dgm:spPr/>
    </dgm:pt>
    <dgm:pt modelId="{A93299C2-D35B-499C-94B0-3ED633246BEB}" type="pres">
      <dgm:prSet presAssocID="{A2D8FD10-02C1-4B4E-BA7E-3618D2F29294}" presName="spaceBetweenRectangles" presStyleCnt="0"/>
      <dgm:spPr/>
    </dgm:pt>
    <dgm:pt modelId="{6B502108-8E87-43A8-8988-717F29A89A58}" type="pres">
      <dgm:prSet presAssocID="{9C6BF454-465E-42A0-87CD-7D7D676130E0}" presName="parentLin" presStyleCnt="0"/>
      <dgm:spPr/>
    </dgm:pt>
    <dgm:pt modelId="{BEC778FB-9F19-4B8D-8348-80D77D239BFE}" type="pres">
      <dgm:prSet presAssocID="{9C6BF454-465E-42A0-87CD-7D7D676130E0}" presName="parentLeftMargin" presStyleLbl="node1" presStyleIdx="5" presStyleCnt="7"/>
      <dgm:spPr/>
      <dgm:t>
        <a:bodyPr/>
        <a:lstStyle/>
        <a:p>
          <a:endParaRPr lang="en-IN"/>
        </a:p>
      </dgm:t>
    </dgm:pt>
    <dgm:pt modelId="{BCC74C49-2967-4686-80C2-A8C74E5572B5}" type="pres">
      <dgm:prSet presAssocID="{9C6BF454-465E-42A0-87CD-7D7D676130E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E81B8C2-8967-4146-995D-E6BBB085AEBE}" type="pres">
      <dgm:prSet presAssocID="{9C6BF454-465E-42A0-87CD-7D7D676130E0}" presName="negativeSpace" presStyleCnt="0"/>
      <dgm:spPr/>
    </dgm:pt>
    <dgm:pt modelId="{986CAED7-8C5D-4752-857E-DEB30BE7DD59}" type="pres">
      <dgm:prSet presAssocID="{9C6BF454-465E-42A0-87CD-7D7D676130E0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9757F954-1AFB-40D4-BF5D-1D850FCEFF6B}" type="presOf" srcId="{93D3FF1F-84CE-4369-9854-C7FFF9CAD3EC}" destId="{4D4AA827-DEE8-4489-B124-BA0EEE59B4FB}" srcOrd="1" destOrd="0" presId="urn:microsoft.com/office/officeart/2005/8/layout/list1"/>
    <dgm:cxn modelId="{B99B775A-439C-43C7-AE7E-0903D965C90A}" type="presOf" srcId="{1C4A6EE8-DA17-4D72-912A-C5D100DFA6C2}" destId="{084A3B79-C6D1-4B17-B40C-B8509CEE8EB8}" srcOrd="1" destOrd="0" presId="urn:microsoft.com/office/officeart/2005/8/layout/list1"/>
    <dgm:cxn modelId="{408C4EB8-2F35-4E05-BC63-D10AA9C9ED96}" srcId="{37547CDF-4B5C-42F9-8600-28E52D470430}" destId="{1C4A6EE8-DA17-4D72-912A-C5D100DFA6C2}" srcOrd="4" destOrd="0" parTransId="{2313A880-E201-4311-A151-8D7F06BE0E3B}" sibTransId="{AF125DF1-8FEE-4ABD-8E58-B2E434F5E550}"/>
    <dgm:cxn modelId="{C83730ED-5E18-4CEE-A906-17D31741A938}" type="presOf" srcId="{9C6BF454-465E-42A0-87CD-7D7D676130E0}" destId="{BEC778FB-9F19-4B8D-8348-80D77D239BFE}" srcOrd="0" destOrd="0" presId="urn:microsoft.com/office/officeart/2005/8/layout/list1"/>
    <dgm:cxn modelId="{275F9B1E-F163-4A69-819B-C959D3450780}" type="presOf" srcId="{985720B6-41BE-4F94-80EC-B9FC1FD24BB7}" destId="{AF36EEED-B949-4ED7-8C18-C6AEF2E095DB}" srcOrd="1" destOrd="0" presId="urn:microsoft.com/office/officeart/2005/8/layout/list1"/>
    <dgm:cxn modelId="{735FBE0C-85BB-4957-887F-240A91EF18F6}" type="presOf" srcId="{9510FB25-A2A0-4600-B4B4-588A647849CF}" destId="{24C2B48E-B3C5-437A-9D8B-A5BC02D141C1}" srcOrd="1" destOrd="0" presId="urn:microsoft.com/office/officeart/2005/8/layout/list1"/>
    <dgm:cxn modelId="{C7752E48-7258-45A4-836D-3F315DD249EF}" type="presOf" srcId="{93D3FF1F-84CE-4369-9854-C7FFF9CAD3EC}" destId="{B64FCEDA-81FA-488A-A7DB-C7E4C07C7051}" srcOrd="0" destOrd="0" presId="urn:microsoft.com/office/officeart/2005/8/layout/list1"/>
    <dgm:cxn modelId="{3D198399-2031-491A-B1A3-03FB83C6FCA8}" srcId="{37547CDF-4B5C-42F9-8600-28E52D470430}" destId="{9C6BF454-465E-42A0-87CD-7D7D676130E0}" srcOrd="6" destOrd="0" parTransId="{BCDE52B9-E8F9-43CF-8DEE-32AF89F347FA}" sibTransId="{C6837B8E-93A9-47F0-8ECD-547640DCDC0E}"/>
    <dgm:cxn modelId="{BE661E32-D651-4123-927A-BEE4191E85F5}" srcId="{37547CDF-4B5C-42F9-8600-28E52D470430}" destId="{9510FB25-A2A0-4600-B4B4-588A647849CF}" srcOrd="1" destOrd="0" parTransId="{E70F0495-AEC4-4DAB-A1C1-0C8932201187}" sibTransId="{D50E21DA-6FE7-4FB6-8478-17C405F14831}"/>
    <dgm:cxn modelId="{368FA708-438D-42CD-A285-92B09AC5CCFD}" type="presOf" srcId="{37547CDF-4B5C-42F9-8600-28E52D470430}" destId="{E53804F4-CD5C-4842-9A65-732AD34769FF}" srcOrd="0" destOrd="0" presId="urn:microsoft.com/office/officeart/2005/8/layout/list1"/>
    <dgm:cxn modelId="{75CC45F4-DFC0-47C6-B713-11C8F0CD97AF}" type="presOf" srcId="{9510FB25-A2A0-4600-B4B4-588A647849CF}" destId="{AFB1DA9D-AEBF-4032-8D66-5132AC1B3AF7}" srcOrd="0" destOrd="0" presId="urn:microsoft.com/office/officeart/2005/8/layout/list1"/>
    <dgm:cxn modelId="{2FF29E08-C151-4A10-AC6C-E7038C5F8818}" srcId="{37547CDF-4B5C-42F9-8600-28E52D470430}" destId="{985720B6-41BE-4F94-80EC-B9FC1FD24BB7}" srcOrd="5" destOrd="0" parTransId="{A8011C77-89CB-46A2-95B7-7845B24586ED}" sibTransId="{A2D8FD10-02C1-4B4E-BA7E-3618D2F29294}"/>
    <dgm:cxn modelId="{30D2A756-0F03-455A-849D-83D0950D2529}" type="presOf" srcId="{9C6BF454-465E-42A0-87CD-7D7D676130E0}" destId="{BCC74C49-2967-4686-80C2-A8C74E5572B5}" srcOrd="1" destOrd="0" presId="urn:microsoft.com/office/officeart/2005/8/layout/list1"/>
    <dgm:cxn modelId="{41A24D02-290A-4754-BD65-5E1B616BC9B8}" srcId="{37547CDF-4B5C-42F9-8600-28E52D470430}" destId="{ECF3F5B0-FFF8-4583-8F17-2698AA3BBF7C}" srcOrd="0" destOrd="0" parTransId="{621954CC-17B0-4091-8124-18DBD4E12032}" sibTransId="{1DDB5808-F7E9-4DA1-B1BF-393CC6DE4B54}"/>
    <dgm:cxn modelId="{9C8E2655-B71A-48D6-A0EB-FE5D16F82A5D}" type="presOf" srcId="{ECF3F5B0-FFF8-4583-8F17-2698AA3BBF7C}" destId="{587179C6-772C-4B49-87B9-6CA485514499}" srcOrd="0" destOrd="0" presId="urn:microsoft.com/office/officeart/2005/8/layout/list1"/>
    <dgm:cxn modelId="{B2011378-A807-48CC-B5F9-F891ADF14909}" type="presOf" srcId="{1C4A6EE8-DA17-4D72-912A-C5D100DFA6C2}" destId="{6EEACE56-A049-4EED-92B1-7F4398A2BD80}" srcOrd="0" destOrd="0" presId="urn:microsoft.com/office/officeart/2005/8/layout/list1"/>
    <dgm:cxn modelId="{C4A9A0F9-42CF-4167-9B2F-827C4A55C81C}" srcId="{37547CDF-4B5C-42F9-8600-28E52D470430}" destId="{9E7EC637-AA79-4766-94F5-A132D9E30655}" srcOrd="2" destOrd="0" parTransId="{1B4C153D-03F7-4F8A-BD8B-AE7FF1366ED9}" sibTransId="{29D48B2C-E71B-40A1-AABD-FBDE1E0666C0}"/>
    <dgm:cxn modelId="{DAACDC94-31F7-445A-A0C1-B0F87270A7AE}" type="presOf" srcId="{985720B6-41BE-4F94-80EC-B9FC1FD24BB7}" destId="{6EE15DB6-B565-46E3-B26C-1EDBA0DE7C38}" srcOrd="0" destOrd="0" presId="urn:microsoft.com/office/officeart/2005/8/layout/list1"/>
    <dgm:cxn modelId="{B9C8E44C-68BE-4576-B438-86F629877E8E}" srcId="{37547CDF-4B5C-42F9-8600-28E52D470430}" destId="{93D3FF1F-84CE-4369-9854-C7FFF9CAD3EC}" srcOrd="3" destOrd="0" parTransId="{6EFDA052-DFB0-4C1F-B30D-F3B2C3888D7E}" sibTransId="{C364333A-AB92-4E7D-840A-384620A1544A}"/>
    <dgm:cxn modelId="{542D8B05-6C7F-4002-8951-8F565CFC27A7}" type="presOf" srcId="{ECF3F5B0-FFF8-4583-8F17-2698AA3BBF7C}" destId="{9F1BB4B2-FF60-4EA5-B547-25B10CC2B7C2}" srcOrd="1" destOrd="0" presId="urn:microsoft.com/office/officeart/2005/8/layout/list1"/>
    <dgm:cxn modelId="{ABA41D72-109B-4E13-B4CE-C4BABA292B31}" type="presOf" srcId="{9E7EC637-AA79-4766-94F5-A132D9E30655}" destId="{5C532A3D-568F-4ADA-9225-700DC6D4E006}" srcOrd="1" destOrd="0" presId="urn:microsoft.com/office/officeart/2005/8/layout/list1"/>
    <dgm:cxn modelId="{EC99C1C8-104B-45A8-B0E4-41851AE58CFF}" type="presOf" srcId="{9E7EC637-AA79-4766-94F5-A132D9E30655}" destId="{18593B3C-6645-40E9-A24D-BD3602BFEA3A}" srcOrd="0" destOrd="0" presId="urn:microsoft.com/office/officeart/2005/8/layout/list1"/>
    <dgm:cxn modelId="{A786CFCA-65E0-48FE-AA4E-360317F4CC49}" type="presParOf" srcId="{E53804F4-CD5C-4842-9A65-732AD34769FF}" destId="{42D76A27-798C-4348-A8FB-52124A45D52A}" srcOrd="0" destOrd="0" presId="urn:microsoft.com/office/officeart/2005/8/layout/list1"/>
    <dgm:cxn modelId="{71CE9462-615C-4F48-BA94-872FB8D468D4}" type="presParOf" srcId="{42D76A27-798C-4348-A8FB-52124A45D52A}" destId="{587179C6-772C-4B49-87B9-6CA485514499}" srcOrd="0" destOrd="0" presId="urn:microsoft.com/office/officeart/2005/8/layout/list1"/>
    <dgm:cxn modelId="{2480D1A5-D53D-47E4-848B-947FA6487725}" type="presParOf" srcId="{42D76A27-798C-4348-A8FB-52124A45D52A}" destId="{9F1BB4B2-FF60-4EA5-B547-25B10CC2B7C2}" srcOrd="1" destOrd="0" presId="urn:microsoft.com/office/officeart/2005/8/layout/list1"/>
    <dgm:cxn modelId="{FEADFC6D-0799-4B7A-9F97-2E9592A5974C}" type="presParOf" srcId="{E53804F4-CD5C-4842-9A65-732AD34769FF}" destId="{5BF8C4E9-FA46-488C-AAFF-BBFB1ABEF742}" srcOrd="1" destOrd="0" presId="urn:microsoft.com/office/officeart/2005/8/layout/list1"/>
    <dgm:cxn modelId="{351AED80-F3F6-4516-B139-019018FC2855}" type="presParOf" srcId="{E53804F4-CD5C-4842-9A65-732AD34769FF}" destId="{6A744024-8D78-41C9-A729-80D2B0DEBB86}" srcOrd="2" destOrd="0" presId="urn:microsoft.com/office/officeart/2005/8/layout/list1"/>
    <dgm:cxn modelId="{9655B9E3-CBD4-472B-8C2C-5D77D4D2EBBB}" type="presParOf" srcId="{E53804F4-CD5C-4842-9A65-732AD34769FF}" destId="{B6A71DEE-737D-4094-9C21-1295EAB58473}" srcOrd="3" destOrd="0" presId="urn:microsoft.com/office/officeart/2005/8/layout/list1"/>
    <dgm:cxn modelId="{881CD27E-2BB9-4AA4-ADDC-6D8F259ED2F4}" type="presParOf" srcId="{E53804F4-CD5C-4842-9A65-732AD34769FF}" destId="{7017F0A0-BAE7-481D-8253-9002BF42C9FE}" srcOrd="4" destOrd="0" presId="urn:microsoft.com/office/officeart/2005/8/layout/list1"/>
    <dgm:cxn modelId="{7DBC9895-ED6D-43E9-84B1-045EE57F9F45}" type="presParOf" srcId="{7017F0A0-BAE7-481D-8253-9002BF42C9FE}" destId="{AFB1DA9D-AEBF-4032-8D66-5132AC1B3AF7}" srcOrd="0" destOrd="0" presId="urn:microsoft.com/office/officeart/2005/8/layout/list1"/>
    <dgm:cxn modelId="{B0242E70-B5E2-4F87-8C3C-213F6B0652B9}" type="presParOf" srcId="{7017F0A0-BAE7-481D-8253-9002BF42C9FE}" destId="{24C2B48E-B3C5-437A-9D8B-A5BC02D141C1}" srcOrd="1" destOrd="0" presId="urn:microsoft.com/office/officeart/2005/8/layout/list1"/>
    <dgm:cxn modelId="{D8C55171-3F76-42A7-BA39-2D97FECA0227}" type="presParOf" srcId="{E53804F4-CD5C-4842-9A65-732AD34769FF}" destId="{284CD2A9-B5F5-415B-BCC1-4B9264A45118}" srcOrd="5" destOrd="0" presId="urn:microsoft.com/office/officeart/2005/8/layout/list1"/>
    <dgm:cxn modelId="{FEEDB8CA-78DD-460A-AB00-FF55595156AA}" type="presParOf" srcId="{E53804F4-CD5C-4842-9A65-732AD34769FF}" destId="{814160F5-26B1-43FD-980D-123783D5FA7F}" srcOrd="6" destOrd="0" presId="urn:microsoft.com/office/officeart/2005/8/layout/list1"/>
    <dgm:cxn modelId="{1DEFCC57-15F9-4F6C-A03B-DB6E0744096A}" type="presParOf" srcId="{E53804F4-CD5C-4842-9A65-732AD34769FF}" destId="{96BC3E51-9C11-4273-8D9E-60100A77CFFE}" srcOrd="7" destOrd="0" presId="urn:microsoft.com/office/officeart/2005/8/layout/list1"/>
    <dgm:cxn modelId="{45D1A2E4-90DD-4DDA-BA20-A0B56B0AF670}" type="presParOf" srcId="{E53804F4-CD5C-4842-9A65-732AD34769FF}" destId="{F9F819A3-F282-441C-8F85-E31CAABFE0E6}" srcOrd="8" destOrd="0" presId="urn:microsoft.com/office/officeart/2005/8/layout/list1"/>
    <dgm:cxn modelId="{BC9C1674-A669-4855-85A9-F716774F87C1}" type="presParOf" srcId="{F9F819A3-F282-441C-8F85-E31CAABFE0E6}" destId="{18593B3C-6645-40E9-A24D-BD3602BFEA3A}" srcOrd="0" destOrd="0" presId="urn:microsoft.com/office/officeart/2005/8/layout/list1"/>
    <dgm:cxn modelId="{B91A1057-992B-4F70-ABF4-3147F696E235}" type="presParOf" srcId="{F9F819A3-F282-441C-8F85-E31CAABFE0E6}" destId="{5C532A3D-568F-4ADA-9225-700DC6D4E006}" srcOrd="1" destOrd="0" presId="urn:microsoft.com/office/officeart/2005/8/layout/list1"/>
    <dgm:cxn modelId="{C5BE98F9-D4A3-445B-B282-486791485E90}" type="presParOf" srcId="{E53804F4-CD5C-4842-9A65-732AD34769FF}" destId="{0262500A-226B-4035-AEBC-72558BCE4143}" srcOrd="9" destOrd="0" presId="urn:microsoft.com/office/officeart/2005/8/layout/list1"/>
    <dgm:cxn modelId="{CFA62C02-6770-4704-A427-BD29DCFFD67B}" type="presParOf" srcId="{E53804F4-CD5C-4842-9A65-732AD34769FF}" destId="{62F59924-2846-4EA7-ADFC-80E8A5FB64F1}" srcOrd="10" destOrd="0" presId="urn:microsoft.com/office/officeart/2005/8/layout/list1"/>
    <dgm:cxn modelId="{71242A96-1460-4D22-BB7F-E997DFCC08BB}" type="presParOf" srcId="{E53804F4-CD5C-4842-9A65-732AD34769FF}" destId="{3D8310A8-D89E-44DC-8734-78BF96BDD5C7}" srcOrd="11" destOrd="0" presId="urn:microsoft.com/office/officeart/2005/8/layout/list1"/>
    <dgm:cxn modelId="{E2B99EB7-2CC5-4295-9FC0-37FC2B27F267}" type="presParOf" srcId="{E53804F4-CD5C-4842-9A65-732AD34769FF}" destId="{B2A9B32C-82AA-4E82-8B63-C6F0547CB674}" srcOrd="12" destOrd="0" presId="urn:microsoft.com/office/officeart/2005/8/layout/list1"/>
    <dgm:cxn modelId="{C9161135-FD4E-46F3-89BB-4A876F9AD440}" type="presParOf" srcId="{B2A9B32C-82AA-4E82-8B63-C6F0547CB674}" destId="{B64FCEDA-81FA-488A-A7DB-C7E4C07C7051}" srcOrd="0" destOrd="0" presId="urn:microsoft.com/office/officeart/2005/8/layout/list1"/>
    <dgm:cxn modelId="{F09BCD75-60B7-42DB-905E-F458CD900D83}" type="presParOf" srcId="{B2A9B32C-82AA-4E82-8B63-C6F0547CB674}" destId="{4D4AA827-DEE8-4489-B124-BA0EEE59B4FB}" srcOrd="1" destOrd="0" presId="urn:microsoft.com/office/officeart/2005/8/layout/list1"/>
    <dgm:cxn modelId="{7B013836-B549-4F9F-8A12-8D5B08BB4ECB}" type="presParOf" srcId="{E53804F4-CD5C-4842-9A65-732AD34769FF}" destId="{FF9F7E46-EA1D-424F-B985-10A3E50FA710}" srcOrd="13" destOrd="0" presId="urn:microsoft.com/office/officeart/2005/8/layout/list1"/>
    <dgm:cxn modelId="{5A67B416-F23A-4215-ADA0-3133FBBC4266}" type="presParOf" srcId="{E53804F4-CD5C-4842-9A65-732AD34769FF}" destId="{E8435E39-D16A-4AAF-8422-C96A149DF3AA}" srcOrd="14" destOrd="0" presId="urn:microsoft.com/office/officeart/2005/8/layout/list1"/>
    <dgm:cxn modelId="{83335447-1507-43A6-A610-2340B81868A9}" type="presParOf" srcId="{E53804F4-CD5C-4842-9A65-732AD34769FF}" destId="{F8A07EDE-FB59-470E-83EA-F24151E223F5}" srcOrd="15" destOrd="0" presId="urn:microsoft.com/office/officeart/2005/8/layout/list1"/>
    <dgm:cxn modelId="{6FC4CFF2-08E6-447C-B980-D316A4E258AF}" type="presParOf" srcId="{E53804F4-CD5C-4842-9A65-732AD34769FF}" destId="{5BDAC936-87C3-4200-B52C-924811970238}" srcOrd="16" destOrd="0" presId="urn:microsoft.com/office/officeart/2005/8/layout/list1"/>
    <dgm:cxn modelId="{CB0EF514-99F8-4EB5-9771-A67140C66797}" type="presParOf" srcId="{5BDAC936-87C3-4200-B52C-924811970238}" destId="{6EEACE56-A049-4EED-92B1-7F4398A2BD80}" srcOrd="0" destOrd="0" presId="urn:microsoft.com/office/officeart/2005/8/layout/list1"/>
    <dgm:cxn modelId="{E4DB965C-067C-448B-BECF-6FF3D403C7C8}" type="presParOf" srcId="{5BDAC936-87C3-4200-B52C-924811970238}" destId="{084A3B79-C6D1-4B17-B40C-B8509CEE8EB8}" srcOrd="1" destOrd="0" presId="urn:microsoft.com/office/officeart/2005/8/layout/list1"/>
    <dgm:cxn modelId="{0C7B2D04-7788-4392-A43B-229A2EF91F14}" type="presParOf" srcId="{E53804F4-CD5C-4842-9A65-732AD34769FF}" destId="{CED62B61-D45D-4130-A8F6-48397ECA9106}" srcOrd="17" destOrd="0" presId="urn:microsoft.com/office/officeart/2005/8/layout/list1"/>
    <dgm:cxn modelId="{A36CEDAF-805D-4C54-96B7-AF509D776D0A}" type="presParOf" srcId="{E53804F4-CD5C-4842-9A65-732AD34769FF}" destId="{FFC5D589-3167-47F5-86F6-D0F27076BAE1}" srcOrd="18" destOrd="0" presId="urn:microsoft.com/office/officeart/2005/8/layout/list1"/>
    <dgm:cxn modelId="{8F10A39A-7A35-4F3E-87EF-DD50D37F582F}" type="presParOf" srcId="{E53804F4-CD5C-4842-9A65-732AD34769FF}" destId="{E4D9C555-AB85-488C-A0B5-7666A8E9CEC5}" srcOrd="19" destOrd="0" presId="urn:microsoft.com/office/officeart/2005/8/layout/list1"/>
    <dgm:cxn modelId="{A664D84E-3420-409D-B6CE-EF4065CDFDC0}" type="presParOf" srcId="{E53804F4-CD5C-4842-9A65-732AD34769FF}" destId="{B8A623B6-C34A-4301-A7A1-5FBC0EE3B63C}" srcOrd="20" destOrd="0" presId="urn:microsoft.com/office/officeart/2005/8/layout/list1"/>
    <dgm:cxn modelId="{801AA4C9-979A-443F-A53C-B3FF897F0D36}" type="presParOf" srcId="{B8A623B6-C34A-4301-A7A1-5FBC0EE3B63C}" destId="{6EE15DB6-B565-46E3-B26C-1EDBA0DE7C38}" srcOrd="0" destOrd="0" presId="urn:microsoft.com/office/officeart/2005/8/layout/list1"/>
    <dgm:cxn modelId="{A6693B07-B8FB-4959-94B1-57B77D27EC68}" type="presParOf" srcId="{B8A623B6-C34A-4301-A7A1-5FBC0EE3B63C}" destId="{AF36EEED-B949-4ED7-8C18-C6AEF2E095DB}" srcOrd="1" destOrd="0" presId="urn:microsoft.com/office/officeart/2005/8/layout/list1"/>
    <dgm:cxn modelId="{131B990B-BCCD-4295-B3B4-9D3E34B001F5}" type="presParOf" srcId="{E53804F4-CD5C-4842-9A65-732AD34769FF}" destId="{2FA12317-5585-4390-A55C-40E4B05CB9E9}" srcOrd="21" destOrd="0" presId="urn:microsoft.com/office/officeart/2005/8/layout/list1"/>
    <dgm:cxn modelId="{42B9A614-C263-41A3-A709-DEF3B41A609F}" type="presParOf" srcId="{E53804F4-CD5C-4842-9A65-732AD34769FF}" destId="{59ACF194-842A-4C69-BE26-3CE9D0B7E086}" srcOrd="22" destOrd="0" presId="urn:microsoft.com/office/officeart/2005/8/layout/list1"/>
    <dgm:cxn modelId="{D0B52B25-FA10-49CC-AF83-833E9143927A}" type="presParOf" srcId="{E53804F4-CD5C-4842-9A65-732AD34769FF}" destId="{A93299C2-D35B-499C-94B0-3ED633246BEB}" srcOrd="23" destOrd="0" presId="urn:microsoft.com/office/officeart/2005/8/layout/list1"/>
    <dgm:cxn modelId="{0537452E-9CD4-48DF-8CF4-2C226A8F16CA}" type="presParOf" srcId="{E53804F4-CD5C-4842-9A65-732AD34769FF}" destId="{6B502108-8E87-43A8-8988-717F29A89A58}" srcOrd="24" destOrd="0" presId="urn:microsoft.com/office/officeart/2005/8/layout/list1"/>
    <dgm:cxn modelId="{13F17FA4-C95F-4A96-9F8A-6E341289DC52}" type="presParOf" srcId="{6B502108-8E87-43A8-8988-717F29A89A58}" destId="{BEC778FB-9F19-4B8D-8348-80D77D239BFE}" srcOrd="0" destOrd="0" presId="urn:microsoft.com/office/officeart/2005/8/layout/list1"/>
    <dgm:cxn modelId="{8E61668D-2E65-4EEA-8AAB-80CD0D6DD3CB}" type="presParOf" srcId="{6B502108-8E87-43A8-8988-717F29A89A58}" destId="{BCC74C49-2967-4686-80C2-A8C74E5572B5}" srcOrd="1" destOrd="0" presId="urn:microsoft.com/office/officeart/2005/8/layout/list1"/>
    <dgm:cxn modelId="{07E26829-7E99-40FE-855A-05429074274E}" type="presParOf" srcId="{E53804F4-CD5C-4842-9A65-732AD34769FF}" destId="{6E81B8C2-8967-4146-995D-E6BBB085AEBE}" srcOrd="25" destOrd="0" presId="urn:microsoft.com/office/officeart/2005/8/layout/list1"/>
    <dgm:cxn modelId="{9556A0A6-67C5-451F-B8F7-3C1D554A13A9}" type="presParOf" srcId="{E53804F4-CD5C-4842-9A65-732AD34769FF}" destId="{986CAED7-8C5D-4752-857E-DEB30BE7DD5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B0B65-F9A1-422A-AFF7-D39554FE1926}">
      <dsp:nvSpPr>
        <dsp:cNvPr id="0" name=""/>
        <dsp:cNvSpPr/>
      </dsp:nvSpPr>
      <dsp:spPr>
        <a:xfrm rot="16200000">
          <a:off x="-894450" y="895325"/>
          <a:ext cx="4064000" cy="2273349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600" kern="1200" dirty="0" smtClean="0"/>
            <a:t>10 year plan</a:t>
          </a:r>
          <a:endParaRPr lang="en-IN" sz="3600" kern="1200" dirty="0"/>
        </a:p>
      </dsp:txBody>
      <dsp:txXfrm rot="5400000">
        <a:off x="875" y="812800"/>
        <a:ext cx="2273349" cy="2438400"/>
      </dsp:txXfrm>
    </dsp:sp>
    <dsp:sp modelId="{06CED5DE-B7ED-4B38-9549-C2CD92CC3460}">
      <dsp:nvSpPr>
        <dsp:cNvPr id="0" name=""/>
        <dsp:cNvSpPr/>
      </dsp:nvSpPr>
      <dsp:spPr>
        <a:xfrm rot="16200000">
          <a:off x="1549400" y="895325"/>
          <a:ext cx="4064000" cy="2273349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600" kern="1200" dirty="0" smtClean="0"/>
            <a:t>5 year plan </a:t>
          </a:r>
          <a:endParaRPr lang="en-IN" sz="3600" kern="1200" dirty="0"/>
        </a:p>
      </dsp:txBody>
      <dsp:txXfrm rot="5400000">
        <a:off x="2444725" y="812800"/>
        <a:ext cx="2273349" cy="2438400"/>
      </dsp:txXfrm>
    </dsp:sp>
    <dsp:sp modelId="{21F766DA-4771-4445-9C65-81619A611392}">
      <dsp:nvSpPr>
        <dsp:cNvPr id="0" name=""/>
        <dsp:cNvSpPr/>
      </dsp:nvSpPr>
      <dsp:spPr>
        <a:xfrm rot="16200000">
          <a:off x="3993250" y="895325"/>
          <a:ext cx="4064000" cy="2273349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600" kern="1200" dirty="0" smtClean="0"/>
            <a:t>100 day plan </a:t>
          </a:r>
          <a:endParaRPr lang="en-IN" sz="3600" kern="1200" dirty="0"/>
        </a:p>
      </dsp:txBody>
      <dsp:txXfrm rot="5400000">
        <a:off x="4888575" y="812800"/>
        <a:ext cx="2273349" cy="2438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44024-8D78-41C9-A729-80D2B0DEBB86}">
      <dsp:nvSpPr>
        <dsp:cNvPr id="0" name=""/>
        <dsp:cNvSpPr/>
      </dsp:nvSpPr>
      <dsp:spPr>
        <a:xfrm>
          <a:off x="0" y="360174"/>
          <a:ext cx="7401059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BB4B2-FF60-4EA5-B547-25B10CC2B7C2}">
      <dsp:nvSpPr>
        <dsp:cNvPr id="0" name=""/>
        <dsp:cNvSpPr/>
      </dsp:nvSpPr>
      <dsp:spPr>
        <a:xfrm>
          <a:off x="370052" y="138774"/>
          <a:ext cx="5180741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20" tIns="0" rIns="19582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 smtClean="0"/>
            <a:t>Identify partners based on shared vision</a:t>
          </a:r>
          <a:endParaRPr lang="en-IN" sz="1500" kern="1200" dirty="0"/>
        </a:p>
      </dsp:txBody>
      <dsp:txXfrm>
        <a:off x="391668" y="160390"/>
        <a:ext cx="5137509" cy="399568"/>
      </dsp:txXfrm>
    </dsp:sp>
    <dsp:sp modelId="{814160F5-26B1-43FD-980D-123783D5FA7F}">
      <dsp:nvSpPr>
        <dsp:cNvPr id="0" name=""/>
        <dsp:cNvSpPr/>
      </dsp:nvSpPr>
      <dsp:spPr>
        <a:xfrm>
          <a:off x="0" y="1040575"/>
          <a:ext cx="7401059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2B48E-B3C5-437A-9D8B-A5BC02D141C1}">
      <dsp:nvSpPr>
        <dsp:cNvPr id="0" name=""/>
        <dsp:cNvSpPr/>
      </dsp:nvSpPr>
      <dsp:spPr>
        <a:xfrm>
          <a:off x="370052" y="787877"/>
          <a:ext cx="5180741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20" tIns="0" rIns="19582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 smtClean="0"/>
            <a:t>Develop a shared business perspective </a:t>
          </a:r>
          <a:endParaRPr lang="en-IN" sz="1500" kern="1200" dirty="0"/>
        </a:p>
      </dsp:txBody>
      <dsp:txXfrm>
        <a:off x="391668" y="809493"/>
        <a:ext cx="5137509" cy="399568"/>
      </dsp:txXfrm>
    </dsp:sp>
    <dsp:sp modelId="{62F59924-2846-4EA7-ADFC-80E8A5FB64F1}">
      <dsp:nvSpPr>
        <dsp:cNvPr id="0" name=""/>
        <dsp:cNvSpPr/>
      </dsp:nvSpPr>
      <dsp:spPr>
        <a:xfrm>
          <a:off x="0" y="1720975"/>
          <a:ext cx="7401059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32A3D-568F-4ADA-9225-700DC6D4E006}">
      <dsp:nvSpPr>
        <dsp:cNvPr id="0" name=""/>
        <dsp:cNvSpPr/>
      </dsp:nvSpPr>
      <dsp:spPr>
        <a:xfrm>
          <a:off x="370052" y="1499575"/>
          <a:ext cx="5180741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20" tIns="0" rIns="19582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 smtClean="0"/>
            <a:t>Manage the company through the Board</a:t>
          </a:r>
          <a:endParaRPr lang="en-IN" sz="1500" kern="1200" dirty="0"/>
        </a:p>
      </dsp:txBody>
      <dsp:txXfrm>
        <a:off x="391668" y="1521191"/>
        <a:ext cx="5137509" cy="399568"/>
      </dsp:txXfrm>
    </dsp:sp>
    <dsp:sp modelId="{E8435E39-D16A-4AAF-8422-C96A149DF3AA}">
      <dsp:nvSpPr>
        <dsp:cNvPr id="0" name=""/>
        <dsp:cNvSpPr/>
      </dsp:nvSpPr>
      <dsp:spPr>
        <a:xfrm>
          <a:off x="0" y="2401375"/>
          <a:ext cx="7401059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AA827-DEE8-4489-B124-BA0EEE59B4FB}">
      <dsp:nvSpPr>
        <dsp:cNvPr id="0" name=""/>
        <dsp:cNvSpPr/>
      </dsp:nvSpPr>
      <dsp:spPr>
        <a:xfrm>
          <a:off x="370052" y="2179975"/>
          <a:ext cx="5180741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20" tIns="0" rIns="19582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 smtClean="0"/>
            <a:t>Take the best from each partner</a:t>
          </a:r>
          <a:endParaRPr lang="en-IN" sz="1500" kern="1200" dirty="0"/>
        </a:p>
      </dsp:txBody>
      <dsp:txXfrm>
        <a:off x="391668" y="2201591"/>
        <a:ext cx="5137509" cy="399568"/>
      </dsp:txXfrm>
    </dsp:sp>
    <dsp:sp modelId="{FFC5D589-3167-47F5-86F6-D0F27076BAE1}">
      <dsp:nvSpPr>
        <dsp:cNvPr id="0" name=""/>
        <dsp:cNvSpPr/>
      </dsp:nvSpPr>
      <dsp:spPr>
        <a:xfrm>
          <a:off x="0" y="3081775"/>
          <a:ext cx="7401059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4A3B79-C6D1-4B17-B40C-B8509CEE8EB8}">
      <dsp:nvSpPr>
        <dsp:cNvPr id="0" name=""/>
        <dsp:cNvSpPr/>
      </dsp:nvSpPr>
      <dsp:spPr>
        <a:xfrm>
          <a:off x="370052" y="2860375"/>
          <a:ext cx="5180741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20" tIns="0" rIns="19582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 smtClean="0"/>
            <a:t>Limit uncertainty</a:t>
          </a:r>
          <a:endParaRPr lang="en-IN" sz="1500" kern="1200" dirty="0"/>
        </a:p>
      </dsp:txBody>
      <dsp:txXfrm>
        <a:off x="391668" y="2881991"/>
        <a:ext cx="5137509" cy="399568"/>
      </dsp:txXfrm>
    </dsp:sp>
    <dsp:sp modelId="{59ACF194-842A-4C69-BE26-3CE9D0B7E086}">
      <dsp:nvSpPr>
        <dsp:cNvPr id="0" name=""/>
        <dsp:cNvSpPr/>
      </dsp:nvSpPr>
      <dsp:spPr>
        <a:xfrm>
          <a:off x="0" y="3762175"/>
          <a:ext cx="7401059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6EEED-B949-4ED7-8C18-C6AEF2E095DB}">
      <dsp:nvSpPr>
        <dsp:cNvPr id="0" name=""/>
        <dsp:cNvSpPr/>
      </dsp:nvSpPr>
      <dsp:spPr>
        <a:xfrm>
          <a:off x="370052" y="3540775"/>
          <a:ext cx="5180741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20" tIns="0" rIns="19582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 smtClean="0"/>
            <a:t>Demonstrate humaneness</a:t>
          </a:r>
          <a:endParaRPr lang="en-IN" sz="1500" kern="1200" dirty="0"/>
        </a:p>
      </dsp:txBody>
      <dsp:txXfrm>
        <a:off x="391668" y="3562391"/>
        <a:ext cx="5137509" cy="399568"/>
      </dsp:txXfrm>
    </dsp:sp>
    <dsp:sp modelId="{986CAED7-8C5D-4752-857E-DEB30BE7DD59}">
      <dsp:nvSpPr>
        <dsp:cNvPr id="0" name=""/>
        <dsp:cNvSpPr/>
      </dsp:nvSpPr>
      <dsp:spPr>
        <a:xfrm>
          <a:off x="0" y="4442575"/>
          <a:ext cx="7401059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74C49-2967-4686-80C2-A8C74E5572B5}">
      <dsp:nvSpPr>
        <dsp:cNvPr id="0" name=""/>
        <dsp:cNvSpPr/>
      </dsp:nvSpPr>
      <dsp:spPr>
        <a:xfrm>
          <a:off x="370052" y="4221175"/>
          <a:ext cx="5180741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20" tIns="0" rIns="19582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 smtClean="0"/>
            <a:t>Manage perceptions</a:t>
          </a:r>
          <a:endParaRPr lang="en-IN" sz="1500" kern="1200" dirty="0"/>
        </a:p>
      </dsp:txBody>
      <dsp:txXfrm>
        <a:off x="391668" y="4242791"/>
        <a:ext cx="5137509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C5505-6D81-4352-84A0-7774777FA55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90DA2-64C2-41F1-AA26-BFF9FD574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18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90DA2-64C2-41F1-AA26-BFF9FD574CA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0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23A7A2-9C5B-470F-ADD6-43FC1CC092D8}" type="datetime1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2913D1-F757-E043-AF18-A9F9E89073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8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3CB464-CE5B-479B-BD4C-A0097EE719BF}" type="datetime1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BDF74-E964-D148-97E8-5DEC986F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1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5B7943-0785-4792-AFBA-947C8D2EE099}" type="datetime1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BDF74-E964-D148-97E8-5DEC986F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37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B7C0D2-BC85-46DE-B28D-6EB7C721C2F8}" type="datetime1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BDF74-E964-D148-97E8-5DEC986F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9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77CF3B-A34D-4BB4-A223-B7967CAA91D3}" type="datetime1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BDF74-E964-D148-97E8-5DEC986F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6341A-CF9C-4B3B-9CBE-A19AED899448}" type="datetime1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BDF74-E964-D148-97E8-5DEC986F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4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10DFB6-EB2A-448D-BB34-D90382308264}" type="datetime1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BDF74-E964-D148-97E8-5DEC986F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9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03ED1F-2485-44A0-B9AA-BE5584C09FCF}" type="datetime1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BDF74-E964-D148-97E8-5DEC986F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3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CE8FE1-634E-4D9D-A803-D3D92D272007}" type="datetime1">
              <a:rPr lang="en-US" smtClean="0"/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BDF74-E964-D148-97E8-5DEC986F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1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050323-F826-4D78-9F15-914F6AC398EF}" type="datetime1">
              <a:rPr lang="en-US" smtClean="0"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BDF74-E964-D148-97E8-5DEC986F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3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DBF386-1B7D-4D55-A2D1-686AB0D1474C}" type="datetime1">
              <a:rPr lang="en-US" smtClean="0"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BDF74-E964-D148-97E8-5DEC986F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6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B0158-514F-4047-95DE-431164C95764}" type="datetime1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BDF74-E964-D148-97E8-5DEC986F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1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95" y="-81933"/>
            <a:ext cx="9177595" cy="69596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9943" y="6647220"/>
            <a:ext cx="7961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Confidential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75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Quadrum Jobs\Tata Communication\home scre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7903" y="545911"/>
            <a:ext cx="5835623" cy="500283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319714" y="23140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N" sz="2400" dirty="0"/>
              <a:t>Partnership </a:t>
            </a:r>
          </a:p>
          <a:p>
            <a:pPr algn="ctr"/>
            <a:r>
              <a:rPr lang="en-IN" sz="2400" dirty="0" smtClean="0"/>
              <a:t>A </a:t>
            </a:r>
            <a:r>
              <a:rPr lang="en-IN" sz="2400" dirty="0"/>
              <a:t>Tata approach</a:t>
            </a:r>
          </a:p>
        </p:txBody>
      </p:sp>
      <p:sp>
        <p:nvSpPr>
          <p:cNvPr id="5" name="Rectangle 4"/>
          <p:cNvSpPr/>
          <p:nvPr/>
        </p:nvSpPr>
        <p:spPr>
          <a:xfrm>
            <a:off x="831303" y="5685806"/>
            <a:ext cx="7853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en-IN" dirty="0">
              <a:solidFill>
                <a:schemeClr val="tx1">
                  <a:lumMod val="65000"/>
                  <a:lumOff val="35000"/>
                </a:schemeClr>
              </a:solidFill>
              <a:latin typeface="Myriad Pro" pitchFamily="34" charset="0"/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cs typeface="Calibri" pitchFamily="34" charset="0"/>
              </a:rPr>
              <a:t>6</a:t>
            </a:r>
            <a:r>
              <a:rPr lang="en-IN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cs typeface="Calibri" pitchFamily="34" charset="0"/>
              </a:rPr>
              <a:t>th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cs typeface="Calibri" pitchFamily="34" charset="0"/>
              </a:rPr>
              <a:t> March 2014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2913D1-F757-E043-AF18-A9F9E890732B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20" y="1724503"/>
            <a:ext cx="3868760" cy="4324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2967" y="331815"/>
            <a:ext cx="66838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 smtClean="0">
                <a:solidFill>
                  <a:srgbClr val="848484"/>
                </a:solidFill>
                <a:latin typeface="Myriad Pro"/>
                <a:cs typeface="Myriad Pro"/>
              </a:rPr>
              <a:t>Take </a:t>
            </a:r>
            <a:r>
              <a:rPr lang="en-IN" sz="2200" dirty="0" smtClean="0">
                <a:solidFill>
                  <a:srgbClr val="848484"/>
                </a:solidFill>
                <a:latin typeface="Myriad Pro"/>
                <a:cs typeface="Myriad Pro"/>
              </a:rPr>
              <a:t>the best from each partner</a:t>
            </a:r>
            <a:endParaRPr lang="en-US" sz="2200" dirty="0">
              <a:solidFill>
                <a:srgbClr val="848484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7158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2913D1-F757-E043-AF18-A9F9E890732B}" type="slidenum">
              <a:rPr lang="en-US" smtClean="0"/>
              <a:pPr algn="r"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72967" y="331815"/>
            <a:ext cx="66838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 smtClean="0">
                <a:solidFill>
                  <a:srgbClr val="848484"/>
                </a:solidFill>
                <a:latin typeface="Myriad Pro"/>
                <a:cs typeface="Myriad Pro"/>
              </a:rPr>
              <a:t>Limit </a:t>
            </a:r>
            <a:r>
              <a:rPr lang="en-IN" sz="2200" dirty="0" smtClean="0">
                <a:solidFill>
                  <a:srgbClr val="848484"/>
                </a:solidFill>
                <a:latin typeface="Myriad Pro"/>
                <a:cs typeface="Myriad Pro"/>
              </a:rPr>
              <a:t>uncertainty</a:t>
            </a:r>
            <a:endParaRPr lang="en-US" sz="2200" dirty="0">
              <a:solidFill>
                <a:srgbClr val="848484"/>
              </a:solidFill>
              <a:latin typeface="Myriad Pro"/>
              <a:cs typeface="Myriad Pro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390" y="1685924"/>
            <a:ext cx="6139953" cy="408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5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8786" y="331815"/>
            <a:ext cx="6683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 smtClean="0">
                <a:solidFill>
                  <a:srgbClr val="848484"/>
                </a:solidFill>
                <a:latin typeface="Myriad Pro"/>
                <a:cs typeface="Myriad Pro"/>
              </a:rPr>
              <a:t>Demonstrate </a:t>
            </a:r>
            <a:r>
              <a:rPr lang="en-IN" sz="2200" dirty="0" smtClean="0">
                <a:solidFill>
                  <a:srgbClr val="848484"/>
                </a:solidFill>
                <a:latin typeface="Myriad Pro"/>
                <a:cs typeface="Myriad Pro"/>
              </a:rPr>
              <a:t>humaneness</a:t>
            </a:r>
            <a:endParaRPr lang="en-US" sz="2200" dirty="0">
              <a:solidFill>
                <a:srgbClr val="848484"/>
              </a:solidFill>
              <a:latin typeface="Myriad Pro"/>
              <a:cs typeface="Myriad Pro"/>
            </a:endParaRPr>
          </a:p>
          <a:p>
            <a:endParaRPr lang="en-US" sz="2200" dirty="0">
              <a:solidFill>
                <a:srgbClr val="848484"/>
              </a:solidFill>
              <a:latin typeface="Myriad Pro"/>
              <a:cs typeface="Myriad Pr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2913D1-F757-E043-AF18-A9F9E890732B}" type="slidenum">
              <a:rPr lang="en-US" smtClean="0"/>
              <a:pPr algn="r"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54" y="1595203"/>
            <a:ext cx="4033704" cy="4015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ular Callout 7"/>
          <p:cNvSpPr/>
          <p:nvPr/>
        </p:nvSpPr>
        <p:spPr>
          <a:xfrm>
            <a:off x="5782615" y="2047740"/>
            <a:ext cx="2768958" cy="2331076"/>
          </a:xfrm>
          <a:prstGeom prst="wedgeRectCallout">
            <a:avLst>
              <a:gd name="adj1" fmla="val -64297"/>
              <a:gd name="adj2" fmla="val -198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i="1" dirty="0" smtClean="0"/>
              <a:t>“</a:t>
            </a:r>
            <a:r>
              <a:rPr lang="en-IN" dirty="0"/>
              <a:t>To be a leader, you have got to lead human beings with affection</a:t>
            </a:r>
            <a:r>
              <a:rPr lang="en-IN" dirty="0" smtClean="0"/>
              <a:t>.”</a:t>
            </a:r>
            <a:endParaRPr lang="en-IN" i="1" dirty="0" smtClean="0"/>
          </a:p>
          <a:p>
            <a:pPr algn="ctr"/>
            <a:endParaRPr lang="en-IN" dirty="0"/>
          </a:p>
          <a:p>
            <a:pPr algn="ctr"/>
            <a:r>
              <a:rPr lang="en-IN" sz="1600" dirty="0" smtClean="0"/>
              <a:t> JRD Tata, Chairman, Tata group, 1938-1991</a:t>
            </a:r>
            <a:r>
              <a:rPr lang="en-IN" sz="1600" dirty="0" smtClean="0"/>
              <a:t> 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376787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2913D1-F757-E043-AF18-A9F9E890732B}" type="slidenum">
              <a:rPr lang="en-US" smtClean="0"/>
              <a:pPr algn="r"/>
              <a:t>13</a:t>
            </a:fld>
            <a:endParaRPr lang="en-US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126901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2200" dirty="0" smtClean="0">
                <a:solidFill>
                  <a:srgbClr val="848484"/>
                </a:solidFill>
                <a:latin typeface="Myriad Pro"/>
                <a:cs typeface="Myriad Pro"/>
              </a:rPr>
              <a:t>Manage perceptions</a:t>
            </a:r>
            <a:endParaRPr lang="en-US" sz="2200" dirty="0">
              <a:solidFill>
                <a:srgbClr val="848484"/>
              </a:solidFill>
              <a:latin typeface="Myriad Pro"/>
              <a:cs typeface="Myriad Pro"/>
            </a:endParaRPr>
          </a:p>
          <a:p>
            <a:pPr algn="l"/>
            <a:endParaRPr lang="en-US" sz="2200" dirty="0">
              <a:solidFill>
                <a:srgbClr val="848484"/>
              </a:solidFill>
              <a:latin typeface="Myriad Pro"/>
              <a:cs typeface="Myria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857" y="1759709"/>
            <a:ext cx="3585761" cy="33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2913D1-F757-E043-AF18-A9F9E890732B}" type="slidenum">
              <a:rPr lang="en-US" smtClean="0"/>
              <a:pPr algn="r"/>
              <a:t>14</a:t>
            </a:fld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1088265" y="274638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2200" dirty="0" smtClean="0">
                <a:solidFill>
                  <a:srgbClr val="848484"/>
                </a:solidFill>
                <a:latin typeface="Myriad Pro"/>
                <a:cs typeface="Myriad Pro"/>
              </a:rPr>
              <a:t>Key </a:t>
            </a:r>
            <a:r>
              <a:rPr lang="en-IN" sz="2200" dirty="0" smtClean="0">
                <a:solidFill>
                  <a:srgbClr val="848484"/>
                </a:solidFill>
                <a:latin typeface="Myriad Pro"/>
                <a:cs typeface="Myriad Pro"/>
              </a:rPr>
              <a:t>learnings - Summary</a:t>
            </a:r>
            <a:endParaRPr lang="en-US" sz="2200" dirty="0">
              <a:solidFill>
                <a:srgbClr val="848484"/>
              </a:solidFill>
              <a:latin typeface="Myriad Pro"/>
              <a:cs typeface="Myriad Pro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6149473"/>
              </p:ext>
            </p:extLst>
          </p:nvPr>
        </p:nvGraphicFramePr>
        <p:xfrm>
          <a:off x="854298" y="1268211"/>
          <a:ext cx="7401059" cy="495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260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68786" y="331815"/>
            <a:ext cx="65332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848484"/>
                </a:solidFill>
                <a:latin typeface="Myriad Pro"/>
                <a:cs typeface="Myriad Pro"/>
              </a:rPr>
              <a:t>TATA – </a:t>
            </a:r>
            <a:r>
              <a:rPr lang="en-US" sz="2200" dirty="0" smtClean="0">
                <a:solidFill>
                  <a:srgbClr val="848484"/>
                </a:solidFill>
                <a:latin typeface="Myriad Pro"/>
                <a:cs typeface="Myriad Pro"/>
              </a:rPr>
              <a:t>SIA</a:t>
            </a:r>
            <a:endParaRPr lang="en-US" sz="2200" dirty="0">
              <a:solidFill>
                <a:srgbClr val="848484"/>
              </a:solidFill>
              <a:latin typeface="Myriad Pro"/>
              <a:cs typeface="Myriad Pro"/>
            </a:endParaRPr>
          </a:p>
        </p:txBody>
      </p:sp>
      <p:pic>
        <p:nvPicPr>
          <p:cNvPr id="7174" name="Picture 6" descr="http://m5.paperblog.com/i/9/97980/singapore-airlines-my-five-star-experience-up-L-d4glhh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01" y="1409058"/>
            <a:ext cx="7502965" cy="3777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2913D1-F757-E043-AF18-A9F9E890732B}" type="slidenum">
              <a:rPr lang="en-US" smtClean="0"/>
              <a:pPr algn="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3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pra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290" y="-57732"/>
            <a:ext cx="9652007" cy="69919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07324" y="2976569"/>
            <a:ext cx="47514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Myriad Pro" pitchFamily="34" charset="0"/>
              </a:rPr>
              <a:t>Thank you !</a:t>
            </a:r>
            <a:endParaRPr lang="en-US" sz="27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72967" y="331815"/>
            <a:ext cx="66838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 smtClean="0">
                <a:solidFill>
                  <a:srgbClr val="848484"/>
                </a:solidFill>
                <a:latin typeface="Myriad Pro"/>
                <a:cs typeface="Myriad Pro"/>
              </a:rPr>
              <a:t>Tata </a:t>
            </a:r>
            <a:r>
              <a:rPr lang="en-IN" sz="2200" dirty="0" smtClean="0">
                <a:solidFill>
                  <a:srgbClr val="848484"/>
                </a:solidFill>
                <a:latin typeface="Myriad Pro"/>
                <a:cs typeface="Myriad Pro"/>
              </a:rPr>
              <a:t>group partnerships</a:t>
            </a:r>
            <a:endParaRPr lang="en-US" sz="2200" dirty="0">
              <a:solidFill>
                <a:srgbClr val="848484"/>
              </a:solidFill>
              <a:latin typeface="Myriad Pro"/>
              <a:cs typeface="Myriad Pr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2913D1-F757-E043-AF18-A9F9E890732B}" type="slidenum">
              <a:rPr lang="en-US" smtClean="0"/>
              <a:pPr algn="r"/>
              <a:t>2</a:t>
            </a:fld>
            <a:endParaRPr lang="en-US"/>
          </a:p>
        </p:txBody>
      </p:sp>
      <p:pic>
        <p:nvPicPr>
          <p:cNvPr id="1028" name="Picture 4" descr="http://upload.wikimedia.org/wikipedia/en/thumb/2/24/Tata_Sky_Logo.svg/200px-Tata_Sky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371" y="2181634"/>
            <a:ext cx="190500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310" y="1387390"/>
            <a:ext cx="1796493" cy="179649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6471" y="2335356"/>
            <a:ext cx="2602962" cy="6439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srgbClr val="848484"/>
                </a:solidFill>
                <a:latin typeface="Myriad Pro"/>
                <a:cs typeface="Myriad Pro"/>
              </a:rPr>
              <a:t>Partnership with </a:t>
            </a:r>
            <a:r>
              <a:rPr lang="en-IN" sz="2000" dirty="0" smtClean="0">
                <a:solidFill>
                  <a:srgbClr val="848484"/>
                </a:solidFill>
                <a:latin typeface="Myriad Pro"/>
                <a:cs typeface="Myriad Pro"/>
              </a:rPr>
              <a:t>PE</a:t>
            </a:r>
            <a:endParaRPr lang="en-IN" sz="2000" dirty="0">
              <a:solidFill>
                <a:srgbClr val="848484"/>
              </a:solidFill>
              <a:latin typeface="Myriad Pro"/>
              <a:cs typeface="Myriad Pro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7602" y="4362608"/>
            <a:ext cx="2511380" cy="6439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srgbClr val="848484"/>
                </a:solidFill>
                <a:latin typeface="Myriad Pro"/>
                <a:cs typeface="Myriad Pro"/>
              </a:rPr>
              <a:t>Joint ventures</a:t>
            </a:r>
            <a:endParaRPr lang="en-IN" sz="2000" dirty="0">
              <a:solidFill>
                <a:srgbClr val="848484"/>
              </a:solidFill>
              <a:latin typeface="Myriad Pro"/>
              <a:cs typeface="Myriad Pro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629" y="2028120"/>
            <a:ext cx="1033573" cy="103357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8646" y="5127375"/>
            <a:ext cx="1517963" cy="151796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5178252"/>
            <a:ext cx="1524000" cy="12001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9785" y="3786346"/>
            <a:ext cx="2305050" cy="11525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7000" y="3464087"/>
            <a:ext cx="2179258" cy="1519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8849" y="3867560"/>
            <a:ext cx="1085850" cy="110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6867" y="5171595"/>
            <a:ext cx="1713124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72967" y="331815"/>
            <a:ext cx="66838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 smtClean="0">
                <a:solidFill>
                  <a:srgbClr val="848484"/>
                </a:solidFill>
                <a:latin typeface="Myriad Pro"/>
                <a:cs typeface="Myriad Pro"/>
              </a:rPr>
              <a:t>Long-term stakeholder value creation</a:t>
            </a:r>
            <a:endParaRPr lang="en-US" sz="2200" dirty="0">
              <a:solidFill>
                <a:srgbClr val="848484"/>
              </a:solidFill>
              <a:latin typeface="Myriad Pro"/>
              <a:cs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2913D1-F757-E043-AF18-A9F9E890732B}" type="slidenum">
              <a:rPr lang="en-US" smtClean="0"/>
              <a:pPr algn="r"/>
              <a:t>3</a:t>
            </a:fld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5168720" y="2047740"/>
            <a:ext cx="3518079" cy="3296992"/>
          </a:xfrm>
          <a:prstGeom prst="wedgeRectCallout">
            <a:avLst>
              <a:gd name="adj1" fmla="val -64297"/>
              <a:gd name="adj2" fmla="val -198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i="1" dirty="0" smtClean="0"/>
              <a:t>“Ultimately our very purpose is long-term stakeholder value creation” </a:t>
            </a:r>
          </a:p>
          <a:p>
            <a:pPr algn="ctr"/>
            <a:endParaRPr lang="en-IN" sz="2000" i="1" dirty="0" smtClean="0"/>
          </a:p>
          <a:p>
            <a:pPr algn="ctr"/>
            <a:r>
              <a:rPr lang="en-IN" sz="1600" dirty="0" smtClean="0"/>
              <a:t>(Cyrus P Mistry’s 1</a:t>
            </a:r>
            <a:r>
              <a:rPr lang="en-IN" sz="1600" baseline="30000" dirty="0" smtClean="0"/>
              <a:t>st</a:t>
            </a:r>
            <a:r>
              <a:rPr lang="en-IN" sz="1600" dirty="0" smtClean="0"/>
              <a:t> New Year message to all Tata employees, January 2</a:t>
            </a:r>
            <a:r>
              <a:rPr lang="en-IN" sz="1600" baseline="30000" dirty="0" smtClean="0"/>
              <a:t>nd</a:t>
            </a:r>
            <a:r>
              <a:rPr lang="en-IN" sz="1600" dirty="0" smtClean="0"/>
              <a:t>, 2013)</a:t>
            </a:r>
            <a:r>
              <a:rPr lang="en-IN" sz="1600" dirty="0" smtClean="0"/>
              <a:t> </a:t>
            </a:r>
            <a:endParaRPr lang="en-IN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13" y="1918950"/>
            <a:ext cx="4023387" cy="3013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7651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90000" y="6356350"/>
            <a:ext cx="2133600" cy="365125"/>
          </a:xfrm>
        </p:spPr>
        <p:txBody>
          <a:bodyPr/>
          <a:lstStyle/>
          <a:p>
            <a:pPr algn="r"/>
            <a:fld id="{142913D1-F757-E043-AF18-A9F9E890732B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2967" y="331815"/>
            <a:ext cx="66838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 smtClean="0">
                <a:solidFill>
                  <a:srgbClr val="848484"/>
                </a:solidFill>
                <a:latin typeface="Myriad Pro"/>
                <a:cs typeface="Myriad Pro"/>
              </a:rPr>
              <a:t>PE brands built over 25 years</a:t>
            </a:r>
            <a:endParaRPr lang="en-US" sz="2200" dirty="0">
              <a:solidFill>
                <a:srgbClr val="848484"/>
              </a:solidFill>
              <a:latin typeface="Myriad Pro"/>
              <a:cs typeface="Myria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77" y="156155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544" y="1204305"/>
            <a:ext cx="2291636" cy="1038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77" y="4285852"/>
            <a:ext cx="2776824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8927" y="4152943"/>
            <a:ext cx="989742" cy="7423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6354" y="2343315"/>
            <a:ext cx="1104900" cy="1104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8669" y="5410508"/>
            <a:ext cx="2170073" cy="4340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8742" y="4452970"/>
            <a:ext cx="2400137" cy="17977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4303" y="1438593"/>
            <a:ext cx="2275137" cy="18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144" y="274638"/>
            <a:ext cx="8229600" cy="601125"/>
          </a:xfrm>
        </p:spPr>
        <p:txBody>
          <a:bodyPr/>
          <a:lstStyle/>
          <a:p>
            <a:pPr algn="l"/>
            <a:r>
              <a:rPr lang="en-US" sz="2200" dirty="0">
                <a:solidFill>
                  <a:srgbClr val="848484"/>
                </a:solidFill>
                <a:latin typeface="Myriad Pro"/>
                <a:cs typeface="Myriad Pro"/>
              </a:rPr>
              <a:t>Value of the Brand </a:t>
            </a:r>
            <a:br>
              <a:rPr lang="en-US" sz="2200" dirty="0">
                <a:solidFill>
                  <a:srgbClr val="848484"/>
                </a:solidFill>
                <a:latin typeface="Myriad Pro"/>
                <a:cs typeface="Myriad Pro"/>
              </a:rPr>
            </a:br>
            <a:endParaRPr lang="en-IN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9286"/>
            <a:ext cx="3413990" cy="48229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635" y="1827935"/>
            <a:ext cx="3148354" cy="4545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931" y="1762394"/>
            <a:ext cx="1193093" cy="9678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243" y="3062399"/>
            <a:ext cx="976248" cy="6196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7365" y="3757064"/>
            <a:ext cx="976451" cy="9764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1009" y="4640320"/>
            <a:ext cx="1272125" cy="9528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3078" y="5861413"/>
            <a:ext cx="1163871" cy="77591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8789" y="991674"/>
            <a:ext cx="3137592" cy="598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 smtClean="0">
                <a:solidFill>
                  <a:prstClr val="white"/>
                </a:solidFill>
              </a:rPr>
              <a:t>Valued the Tata Brand as the best Indian Brand at $ 21.1 Bn</a:t>
            </a:r>
            <a:endParaRPr lang="en-IN" sz="16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59635" y="1033227"/>
            <a:ext cx="3137592" cy="597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prstClr val="white"/>
                </a:solidFill>
              </a:rPr>
              <a:t>Valued the Tata Brand as the best Indian Brand at $ </a:t>
            </a:r>
            <a:r>
              <a:rPr lang="en-IN" sz="1600" dirty="0" smtClean="0">
                <a:solidFill>
                  <a:prstClr val="white"/>
                </a:solidFill>
              </a:rPr>
              <a:t>10.9 </a:t>
            </a:r>
            <a:r>
              <a:rPr lang="en-IN" sz="1600" dirty="0">
                <a:solidFill>
                  <a:prstClr val="white"/>
                </a:solidFill>
              </a:rPr>
              <a:t>Bn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9377" y="3695266"/>
            <a:ext cx="1272125" cy="9528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9517" y="4692783"/>
            <a:ext cx="976451" cy="976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6037" y="5682088"/>
            <a:ext cx="1085465" cy="7223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2913D1-F757-E043-AF18-A9F9E890732B}" type="slidenum">
              <a:rPr lang="en-US" smtClean="0">
                <a:solidFill>
                  <a:prstClr val="black"/>
                </a:solidFill>
              </a:rPr>
              <a:pPr algn="r"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89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2913D1-F757-E043-AF18-A9F9E890732B}" type="slidenum">
              <a:rPr lang="en-US" smtClean="0"/>
              <a:pPr algn="r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9757" y="281435"/>
            <a:ext cx="7822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 smtClean="0">
                <a:solidFill>
                  <a:srgbClr val="848484"/>
                </a:solidFill>
                <a:latin typeface="Myriad Pro"/>
                <a:cs typeface="Myriad Pro"/>
              </a:rPr>
              <a:t>Key </a:t>
            </a:r>
            <a:r>
              <a:rPr lang="en-IN" sz="2200" dirty="0" smtClean="0">
                <a:solidFill>
                  <a:srgbClr val="848484"/>
                </a:solidFill>
                <a:latin typeface="Myriad Pro"/>
                <a:cs typeface="Myriad Pro"/>
              </a:rPr>
              <a:t>learnings</a:t>
            </a:r>
            <a:endParaRPr lang="en-US" sz="2200" dirty="0">
              <a:solidFill>
                <a:srgbClr val="848484"/>
              </a:solidFill>
              <a:latin typeface="Myriad Pro"/>
              <a:cs typeface="Myria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599" y="1312840"/>
            <a:ext cx="4594204" cy="473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2913D1-F757-E043-AF18-A9F9E890732B}" type="slidenum">
              <a:rPr lang="en-US" smtClean="0"/>
              <a:pPr algn="r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9757" y="281435"/>
            <a:ext cx="7822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 smtClean="0">
                <a:solidFill>
                  <a:srgbClr val="848484"/>
                </a:solidFill>
                <a:latin typeface="Myriad Pro"/>
                <a:cs typeface="Myriad Pro"/>
              </a:rPr>
              <a:t>Identify partners based on shared vision</a:t>
            </a:r>
            <a:endParaRPr lang="en-US" sz="2200" dirty="0">
              <a:solidFill>
                <a:srgbClr val="848484"/>
              </a:solidFill>
              <a:latin typeface="Myriad Pro"/>
              <a:cs typeface="Myriad Pr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47" y="1921564"/>
            <a:ext cx="3982828" cy="2983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ular Callout 7"/>
          <p:cNvSpPr/>
          <p:nvPr/>
        </p:nvSpPr>
        <p:spPr>
          <a:xfrm>
            <a:off x="5025280" y="1390919"/>
            <a:ext cx="3847051" cy="3633512"/>
          </a:xfrm>
          <a:prstGeom prst="wedgeRectCallout">
            <a:avLst>
              <a:gd name="adj1" fmla="val -65675"/>
              <a:gd name="adj2" fmla="val -1593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i="1" dirty="0" smtClean="0"/>
              <a:t>“We are very pleased to have found the best partner for Starbucks in Tata- a company that shares so many of the same values for conducting business in a way that earns the trust and respect of our customers and partners (employees).”   </a:t>
            </a:r>
          </a:p>
          <a:p>
            <a:pPr algn="ctr"/>
            <a:endParaRPr lang="en-IN" sz="1600" i="1" dirty="0"/>
          </a:p>
          <a:p>
            <a:pPr algn="ctr"/>
            <a:r>
              <a:rPr lang="en-IN" sz="1600" dirty="0" smtClean="0"/>
              <a:t>Howard Schultz, Chairman &amp; CEO, Starbucks Corporation 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254083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2913D1-F757-E043-AF18-A9F9E890732B}" type="slidenum">
              <a:rPr lang="en-US" smtClean="0"/>
              <a:pPr algn="r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2967" y="331815"/>
            <a:ext cx="66838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 smtClean="0">
                <a:solidFill>
                  <a:srgbClr val="848484"/>
                </a:solidFill>
                <a:latin typeface="Myriad Pro"/>
                <a:cs typeface="Myriad Pro"/>
              </a:rPr>
              <a:t>Develop a shared </a:t>
            </a:r>
            <a:r>
              <a:rPr lang="en-IN" sz="2200" dirty="0" smtClean="0">
                <a:solidFill>
                  <a:srgbClr val="848484"/>
                </a:solidFill>
                <a:latin typeface="Myriad Pro"/>
                <a:cs typeface="Myriad Pro"/>
              </a:rPr>
              <a:t>business perspective </a:t>
            </a:r>
            <a:endParaRPr lang="en-US" sz="2200" dirty="0">
              <a:solidFill>
                <a:srgbClr val="848484"/>
              </a:solidFill>
              <a:latin typeface="Myriad Pro"/>
              <a:cs typeface="Myriad Pro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11042045"/>
              </p:ext>
            </p:extLst>
          </p:nvPr>
        </p:nvGraphicFramePr>
        <p:xfrm>
          <a:off x="1172967" y="1822003"/>
          <a:ext cx="716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27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42913D1-F757-E043-AF18-A9F9E890732B}" type="slidenum">
              <a:rPr lang="en-US" smtClean="0"/>
              <a:pPr algn="r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2967" y="331815"/>
            <a:ext cx="66838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 smtClean="0">
                <a:solidFill>
                  <a:srgbClr val="848484"/>
                </a:solidFill>
                <a:latin typeface="Myriad Pro"/>
                <a:cs typeface="Myriad Pro"/>
              </a:rPr>
              <a:t>Manage the company through the Board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2653" y="1296544"/>
            <a:ext cx="8229600" cy="4525963"/>
          </a:xfrm>
        </p:spPr>
        <p:txBody>
          <a:bodyPr/>
          <a:lstStyle/>
          <a:p>
            <a:endParaRPr lang="en-IN" sz="2000" dirty="0">
              <a:latin typeface="Myriad Pro"/>
              <a:cs typeface="Myriad Pro"/>
            </a:endParaRPr>
          </a:p>
          <a:p>
            <a:r>
              <a:rPr lang="en-IN" sz="2000" dirty="0">
                <a:latin typeface="Myriad Pro"/>
                <a:cs typeface="Myriad Pro"/>
              </a:rPr>
              <a:t>Management should be responsive to the board, and not to the individual partners</a:t>
            </a:r>
            <a:endParaRPr lang="en-US" sz="2000" dirty="0">
              <a:latin typeface="Myriad Pro"/>
              <a:cs typeface="Myriad Pro"/>
            </a:endParaRPr>
          </a:p>
          <a:p>
            <a:endParaRPr lang="en-IN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694" y="2389165"/>
            <a:ext cx="5483517" cy="41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6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6427</TotalTime>
  <Words>272</Words>
  <Application>Microsoft Office PowerPoint</Application>
  <PresentationFormat>On-screen Show (4:3)</PresentationFormat>
  <Paragraphs>59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Myriad Pro</vt:lpstr>
      <vt:lpstr>Office Theme</vt:lpstr>
      <vt:lpstr>blank</vt:lpstr>
      <vt:lpstr>PowerPoint Presentation</vt:lpstr>
      <vt:lpstr>PowerPoint Presentation</vt:lpstr>
      <vt:lpstr>PowerPoint Presentation</vt:lpstr>
      <vt:lpstr>PowerPoint Presentation</vt:lpstr>
      <vt:lpstr>Value of the Brand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 perceptions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Anurag Sharma</dc:creator>
  <cp:lastModifiedBy>Dharna Dhamija</cp:lastModifiedBy>
  <cp:revision>1045</cp:revision>
  <cp:lastPrinted>2014-03-06T05:41:06Z</cp:lastPrinted>
  <dcterms:created xsi:type="dcterms:W3CDTF">2013-08-18T04:39:47Z</dcterms:created>
  <dcterms:modified xsi:type="dcterms:W3CDTF">2014-03-06T06:23:06Z</dcterms:modified>
</cp:coreProperties>
</file>